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0058400" cy="7772400"/>
  <p:notesSz cx="6858000" cy="9144000"/>
  <p:embeddedFontLst>
    <p:embeddedFont>
      <p:font typeface="Comfortaa" panose="020B0604020202020204" charset="0"/>
      <p:regular r:id="rId29"/>
      <p:bold r:id="rId30"/>
    </p:embeddedFont>
    <p:embeddedFont>
      <p:font typeface="Oswald"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470" y="7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551149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254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3b9d52a39_1_2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3b9d52a39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1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3b9d52a39_1_2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3b9d52a39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88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3b9d52a39_1_3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3b9d52a39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0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3b9d52a39_1_3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3b9d52a39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337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3b9d52a39_1_3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3b9d52a3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28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3b9d52a39_1_3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3b9d52a39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13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3b9d52a39_1_4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3b9d52a39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01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3b9d52a39_1_4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3b9d52a39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24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3b9d52a39_1_4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3b9d52a39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705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3b9d52a39_1_5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3b9d52a39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83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3b9d52a39_1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3b9d52a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35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3b9d52a39_1_5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83b9d52a39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621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3b9d52a39_1_5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3b9d52a39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20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4f44f0eba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4f44f0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497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3b9d52a39_1_6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3b9d52a39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16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3b9d52a39_1_6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3b9d52a39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921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3b9d52a39_1_6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3b9d52a39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161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3b9d52a39_1_7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3b9d52a39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48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3b9d52a39_1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3b9d52a3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7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3b9d52a39_1_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3b9d52a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25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3b9d52a39_1_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3b9d52a39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418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3b9d52a39_1_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3b9d52a3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12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b9d52a39_1_1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3b9d52a39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98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3b9d52a39_1_1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3b9d52a3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28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3b9d52a39_1_2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3b9d52a3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03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p:spPr>
        <p:txBody>
          <a:bodyPr spcFirstLastPara="1" wrap="square" lIns="113100" tIns="113100" rIns="113100" bIns="113100" anchor="t" anchorCtr="0">
            <a:noAutofit/>
          </a:bodyPr>
          <a:lstStyle>
            <a:lvl1pPr marL="457200" lvl="0" indent="-368300" algn="ctr">
              <a:spcBef>
                <a:spcPts val="0"/>
              </a:spcBef>
              <a:spcAft>
                <a:spcPts val="0"/>
              </a:spcAft>
              <a:buSzPts val="2200"/>
              <a:buChar char="●"/>
              <a:defRPr/>
            </a:lvl1pPr>
            <a:lvl2pPr marL="914400" lvl="1" indent="-336550" algn="ctr">
              <a:spcBef>
                <a:spcPts val="2000"/>
              </a:spcBef>
              <a:spcAft>
                <a:spcPts val="0"/>
              </a:spcAft>
              <a:buSzPts val="1700"/>
              <a:buChar char="○"/>
              <a:defRPr/>
            </a:lvl2pPr>
            <a:lvl3pPr marL="1371600" lvl="2" indent="-336550" algn="ctr">
              <a:spcBef>
                <a:spcPts val="2000"/>
              </a:spcBef>
              <a:spcAft>
                <a:spcPts val="0"/>
              </a:spcAft>
              <a:buSzPts val="1700"/>
              <a:buChar char="■"/>
              <a:defRPr/>
            </a:lvl3pPr>
            <a:lvl4pPr marL="1828800" lvl="3" indent="-336550" algn="ctr">
              <a:spcBef>
                <a:spcPts val="2000"/>
              </a:spcBef>
              <a:spcAft>
                <a:spcPts val="0"/>
              </a:spcAft>
              <a:buSzPts val="1700"/>
              <a:buChar char="●"/>
              <a:defRPr/>
            </a:lvl4pPr>
            <a:lvl5pPr marL="2286000" lvl="4" indent="-336550" algn="ctr">
              <a:spcBef>
                <a:spcPts val="2000"/>
              </a:spcBef>
              <a:spcAft>
                <a:spcPts val="0"/>
              </a:spcAft>
              <a:buSzPts val="1700"/>
              <a:buChar char="○"/>
              <a:defRPr/>
            </a:lvl5pPr>
            <a:lvl6pPr marL="2743200" lvl="5" indent="-336550" algn="ctr">
              <a:spcBef>
                <a:spcPts val="2000"/>
              </a:spcBef>
              <a:spcAft>
                <a:spcPts val="0"/>
              </a:spcAft>
              <a:buSzPts val="1700"/>
              <a:buChar char="■"/>
              <a:defRPr/>
            </a:lvl6pPr>
            <a:lvl7pPr marL="3200400" lvl="6" indent="-336550" algn="ctr">
              <a:spcBef>
                <a:spcPts val="2000"/>
              </a:spcBef>
              <a:spcAft>
                <a:spcPts val="0"/>
              </a:spcAft>
              <a:buSzPts val="1700"/>
              <a:buChar char="●"/>
              <a:defRPr/>
            </a:lvl7pPr>
            <a:lvl8pPr marL="3657600" lvl="7" indent="-336550" algn="ctr">
              <a:spcBef>
                <a:spcPts val="2000"/>
              </a:spcBef>
              <a:spcAft>
                <a:spcPts val="0"/>
              </a:spcAft>
              <a:buSzPts val="1700"/>
              <a:buChar char="○"/>
              <a:defRPr/>
            </a:lvl8pPr>
            <a:lvl9pPr marL="4114800" lvl="8" indent="-336550" algn="ctr">
              <a:spcBef>
                <a:spcPts val="2000"/>
              </a:spcBef>
              <a:spcAft>
                <a:spcPts val="200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3"/>
            <a:ext cx="9372600" cy="1272000"/>
          </a:xfrm>
          <a:prstGeom prst="rect">
            <a:avLst/>
          </a:prstGeom>
        </p:spPr>
        <p:txBody>
          <a:bodyPr spcFirstLastPara="1" wrap="square" lIns="113100" tIns="113100" rIns="113100" bIns="113100" anchor="ctr"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42870" y="1741518"/>
            <a:ext cx="9372600" cy="5162700"/>
          </a:xfrm>
          <a:prstGeom prst="rect">
            <a:avLst/>
          </a:prstGeom>
        </p:spPr>
        <p:txBody>
          <a:bodyPr spcFirstLastPara="1" wrap="square" lIns="113100" tIns="113100" rIns="113100" bIns="113100" anchor="t"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19" name="Google Shape;1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p:spPr>
        <p:txBody>
          <a:bodyPr spcFirstLastPara="1" wrap="square" lIns="113100" tIns="113100" rIns="113100" bIns="113100" anchor="ctr" anchorCtr="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2000"/>
              </a:spcBef>
              <a:spcAft>
                <a:spcPts val="0"/>
              </a:spcAft>
              <a:buClr>
                <a:schemeClr val="dk2"/>
              </a:buClr>
              <a:buSzPts val="1700"/>
              <a:buChar char="○"/>
              <a:defRPr sz="1700">
                <a:solidFill>
                  <a:schemeClr val="dk2"/>
                </a:solidFill>
              </a:defRPr>
            </a:lvl2pPr>
            <a:lvl3pPr marL="1371600" lvl="2" indent="-336550">
              <a:lnSpc>
                <a:spcPct val="115000"/>
              </a:lnSpc>
              <a:spcBef>
                <a:spcPts val="2000"/>
              </a:spcBef>
              <a:spcAft>
                <a:spcPts val="0"/>
              </a:spcAft>
              <a:buClr>
                <a:schemeClr val="dk2"/>
              </a:buClr>
              <a:buSzPts val="1700"/>
              <a:buChar char="■"/>
              <a:defRPr sz="1700">
                <a:solidFill>
                  <a:schemeClr val="dk2"/>
                </a:solidFill>
              </a:defRPr>
            </a:lvl3pPr>
            <a:lvl4pPr marL="1828800" lvl="3" indent="-336550">
              <a:lnSpc>
                <a:spcPct val="115000"/>
              </a:lnSpc>
              <a:spcBef>
                <a:spcPts val="2000"/>
              </a:spcBef>
              <a:spcAft>
                <a:spcPts val="0"/>
              </a:spcAft>
              <a:buClr>
                <a:schemeClr val="dk2"/>
              </a:buClr>
              <a:buSzPts val="1700"/>
              <a:buChar char="●"/>
              <a:defRPr sz="1700">
                <a:solidFill>
                  <a:schemeClr val="dk2"/>
                </a:solidFill>
              </a:defRPr>
            </a:lvl4pPr>
            <a:lvl5pPr marL="2286000" lvl="4" indent="-336550">
              <a:lnSpc>
                <a:spcPct val="115000"/>
              </a:lnSpc>
              <a:spcBef>
                <a:spcPts val="2000"/>
              </a:spcBef>
              <a:spcAft>
                <a:spcPts val="0"/>
              </a:spcAft>
              <a:buClr>
                <a:schemeClr val="dk2"/>
              </a:buClr>
              <a:buSzPts val="1700"/>
              <a:buChar char="○"/>
              <a:defRPr sz="1700">
                <a:solidFill>
                  <a:schemeClr val="dk2"/>
                </a:solidFill>
              </a:defRPr>
            </a:lvl5pPr>
            <a:lvl6pPr marL="2743200" lvl="5" indent="-336550">
              <a:lnSpc>
                <a:spcPct val="115000"/>
              </a:lnSpc>
              <a:spcBef>
                <a:spcPts val="2000"/>
              </a:spcBef>
              <a:spcAft>
                <a:spcPts val="0"/>
              </a:spcAft>
              <a:buClr>
                <a:schemeClr val="dk2"/>
              </a:buClr>
              <a:buSzPts val="1700"/>
              <a:buChar char="■"/>
              <a:defRPr sz="1700">
                <a:solidFill>
                  <a:schemeClr val="dk2"/>
                </a:solidFill>
              </a:defRPr>
            </a:lvl6pPr>
            <a:lvl7pPr marL="3200400" lvl="6" indent="-336550">
              <a:lnSpc>
                <a:spcPct val="115000"/>
              </a:lnSpc>
              <a:spcBef>
                <a:spcPts val="2000"/>
              </a:spcBef>
              <a:spcAft>
                <a:spcPts val="0"/>
              </a:spcAft>
              <a:buClr>
                <a:schemeClr val="dk2"/>
              </a:buClr>
              <a:buSzPts val="1700"/>
              <a:buChar char="●"/>
              <a:defRPr sz="1700">
                <a:solidFill>
                  <a:schemeClr val="dk2"/>
                </a:solidFill>
              </a:defRPr>
            </a:lvl7pPr>
            <a:lvl8pPr marL="3657600" lvl="7" indent="-336550">
              <a:lnSpc>
                <a:spcPct val="115000"/>
              </a:lnSpc>
              <a:spcBef>
                <a:spcPts val="2000"/>
              </a:spcBef>
              <a:spcAft>
                <a:spcPts val="0"/>
              </a:spcAft>
              <a:buClr>
                <a:schemeClr val="dk2"/>
              </a:buClr>
              <a:buSzPts val="1700"/>
              <a:buChar char="○"/>
              <a:defRPr sz="1700">
                <a:solidFill>
                  <a:schemeClr val="dk2"/>
                </a:solidFill>
              </a:defRPr>
            </a:lvl8pPr>
            <a:lvl9pPr marL="4114800" lvl="8" indent="-336550">
              <a:lnSpc>
                <a:spcPct val="115000"/>
              </a:lnSpc>
              <a:spcBef>
                <a:spcPts val="2000"/>
              </a:spcBef>
              <a:spcAft>
                <a:spcPts val="20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notesSlide" Target="../notesSlides/notesSlide2.xml"/><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jp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71.jp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notesSlide" Target="../notesSlides/notesSlide26.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1.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notesSlide" Target="../notesSlides/notesSlide3.xml"/><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2.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notesSlide" Target="../notesSlides/notesSlide4.xml"/><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06100" y="603550"/>
            <a:ext cx="9646200" cy="18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Lots of pages are included for you! Choose the ones that will help you create the most memorable memory book of our school year! Before starting, add your name to the title of the file. Then read the following tips, and look at the diagram at the bottom.</a:t>
            </a:r>
            <a:endParaRPr/>
          </a:p>
          <a:p>
            <a:pPr marL="457200" lvl="0" indent="-317500" algn="l" rtl="0">
              <a:spcBef>
                <a:spcPts val="0"/>
              </a:spcBef>
              <a:spcAft>
                <a:spcPts val="0"/>
              </a:spcAft>
              <a:buSzPts val="1400"/>
              <a:buChar char="●"/>
            </a:pPr>
            <a:r>
              <a:rPr lang="en"/>
              <a:t>Each slide has Directions &amp; Tips the the left of what you see on the slide.</a:t>
            </a:r>
            <a:endParaRPr/>
          </a:p>
          <a:p>
            <a:pPr marL="457200" lvl="0" indent="-317500" algn="l" rtl="0">
              <a:spcBef>
                <a:spcPts val="0"/>
              </a:spcBef>
              <a:spcAft>
                <a:spcPts val="0"/>
              </a:spcAft>
              <a:buSzPts val="1400"/>
              <a:buChar char="●"/>
            </a:pPr>
            <a:r>
              <a:rPr lang="en"/>
              <a:t>Each slide has text boxes set up for you to click in and type. Some slides also have moveable pieces to drag.</a:t>
            </a:r>
            <a:endParaRPr/>
          </a:p>
          <a:p>
            <a:pPr marL="457200" lvl="0" indent="-317500" algn="l" rtl="0">
              <a:spcBef>
                <a:spcPts val="0"/>
              </a:spcBef>
              <a:spcAft>
                <a:spcPts val="0"/>
              </a:spcAft>
              <a:buSzPts val="1400"/>
              <a:buChar char="●"/>
            </a:pPr>
            <a:r>
              <a:rPr lang="en"/>
              <a:t>If you want to move slides into a different order, use the left sidebar to click and drag a slide to a different spot.</a:t>
            </a:r>
            <a:endParaRPr/>
          </a:p>
          <a:p>
            <a:pPr marL="457200" lvl="0" indent="-317500" algn="l" rtl="0">
              <a:spcBef>
                <a:spcPts val="0"/>
              </a:spcBef>
              <a:spcAft>
                <a:spcPts val="0"/>
              </a:spcAft>
              <a:buSzPts val="1400"/>
              <a:buChar char="●"/>
            </a:pPr>
            <a:r>
              <a:rPr lang="en"/>
              <a:t>If you make a mistake, use the “undo” button in the toolbar (looks like a back-arrow).</a:t>
            </a:r>
            <a:endParaRPr/>
          </a:p>
          <a:p>
            <a:pPr marL="457200" lvl="0" indent="-317500" algn="l" rtl="0">
              <a:spcBef>
                <a:spcPts val="0"/>
              </a:spcBef>
              <a:spcAft>
                <a:spcPts val="0"/>
              </a:spcAft>
              <a:buSzPts val="1400"/>
              <a:buChar char="●"/>
            </a:pPr>
            <a:r>
              <a:rPr lang="en"/>
              <a:t>To zoom in or out, use the “zoom” button in the toolbar (looks like a magnifying glass).</a:t>
            </a:r>
            <a:endParaRPr/>
          </a:p>
        </p:txBody>
      </p:sp>
      <p:pic>
        <p:nvPicPr>
          <p:cNvPr id="55" name="Google Shape;55;p13"/>
          <p:cNvPicPr preferRelativeResize="0"/>
          <p:nvPr/>
        </p:nvPicPr>
        <p:blipFill>
          <a:blip r:embed="rId3">
            <a:alphaModFix/>
          </a:blip>
          <a:stretch>
            <a:fillRect/>
          </a:stretch>
        </p:blipFill>
        <p:spPr>
          <a:xfrm>
            <a:off x="1576300" y="3060250"/>
            <a:ext cx="8213950" cy="3991975"/>
          </a:xfrm>
          <a:prstGeom prst="rect">
            <a:avLst/>
          </a:prstGeom>
          <a:noFill/>
          <a:ln w="9525" cap="flat" cmpd="sng">
            <a:solidFill>
              <a:srgbClr val="999999"/>
            </a:solidFill>
            <a:prstDash val="solid"/>
            <a:round/>
            <a:headEnd type="none" w="sm" len="sm"/>
            <a:tailEnd type="none" w="sm" len="sm"/>
          </a:ln>
        </p:spPr>
      </p:pic>
      <p:grpSp>
        <p:nvGrpSpPr>
          <p:cNvPr id="56" name="Google Shape;56;p13"/>
          <p:cNvGrpSpPr/>
          <p:nvPr/>
        </p:nvGrpSpPr>
        <p:grpSpPr>
          <a:xfrm>
            <a:off x="311825" y="3069775"/>
            <a:ext cx="1551300" cy="342900"/>
            <a:chOff x="483975" y="2987575"/>
            <a:chExt cx="1551300" cy="342900"/>
          </a:xfrm>
        </p:grpSpPr>
        <p:cxnSp>
          <p:nvCxnSpPr>
            <p:cNvPr id="57" name="Google Shape;57;p13"/>
            <p:cNvCxnSpPr/>
            <p:nvPr/>
          </p:nvCxnSpPr>
          <p:spPr>
            <a:xfrm rot="10800000" flipH="1">
              <a:off x="1441275" y="3201675"/>
              <a:ext cx="594000" cy="7800"/>
            </a:xfrm>
            <a:prstGeom prst="straightConnector1">
              <a:avLst/>
            </a:prstGeom>
            <a:noFill/>
            <a:ln w="28575" cap="flat" cmpd="sng">
              <a:solidFill>
                <a:srgbClr val="000000"/>
              </a:solidFill>
              <a:prstDash val="solid"/>
              <a:round/>
              <a:headEnd type="none" w="med" len="med"/>
              <a:tailEnd type="triangle" w="med" len="med"/>
            </a:ln>
          </p:spPr>
        </p:cxnSp>
        <p:sp>
          <p:nvSpPr>
            <p:cNvPr id="58" name="Google Shape;58;p13"/>
            <p:cNvSpPr txBox="1"/>
            <p:nvPr/>
          </p:nvSpPr>
          <p:spPr>
            <a:xfrm>
              <a:off x="483975" y="2987575"/>
              <a:ext cx="1004400" cy="34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Menu bar</a:t>
              </a:r>
              <a:endParaRPr/>
            </a:p>
          </p:txBody>
        </p:sp>
      </p:grpSp>
      <p:cxnSp>
        <p:nvCxnSpPr>
          <p:cNvPr id="59" name="Google Shape;59;p13"/>
          <p:cNvCxnSpPr/>
          <p:nvPr/>
        </p:nvCxnSpPr>
        <p:spPr>
          <a:xfrm>
            <a:off x="2250675" y="2858825"/>
            <a:ext cx="2700" cy="266700"/>
          </a:xfrm>
          <a:prstGeom prst="straightConnector1">
            <a:avLst/>
          </a:prstGeom>
          <a:noFill/>
          <a:ln w="28575" cap="flat" cmpd="sng">
            <a:solidFill>
              <a:srgbClr val="000000"/>
            </a:solidFill>
            <a:prstDash val="solid"/>
            <a:round/>
            <a:headEnd type="none" w="med" len="med"/>
            <a:tailEnd type="triangle" w="med" len="med"/>
          </a:ln>
        </p:spPr>
      </p:cxnSp>
      <p:sp>
        <p:nvSpPr>
          <p:cNvPr id="60" name="Google Shape;60;p13"/>
          <p:cNvSpPr txBox="1"/>
          <p:nvPr/>
        </p:nvSpPr>
        <p:spPr>
          <a:xfrm>
            <a:off x="1702200" y="2558050"/>
            <a:ext cx="1004400" cy="34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Title of file</a:t>
            </a:r>
            <a:endParaRPr/>
          </a:p>
        </p:txBody>
      </p:sp>
      <p:grpSp>
        <p:nvGrpSpPr>
          <p:cNvPr id="61" name="Google Shape;61;p13"/>
          <p:cNvGrpSpPr/>
          <p:nvPr/>
        </p:nvGrpSpPr>
        <p:grpSpPr>
          <a:xfrm>
            <a:off x="185100" y="3412675"/>
            <a:ext cx="1517100" cy="342900"/>
            <a:chOff x="483975" y="2987575"/>
            <a:chExt cx="1517100" cy="342900"/>
          </a:xfrm>
        </p:grpSpPr>
        <p:cxnSp>
          <p:nvCxnSpPr>
            <p:cNvPr id="62" name="Google Shape;62;p13"/>
            <p:cNvCxnSpPr/>
            <p:nvPr/>
          </p:nvCxnSpPr>
          <p:spPr>
            <a:xfrm rot="10800000" flipH="1">
              <a:off x="1441275" y="3052875"/>
              <a:ext cx="559800" cy="156600"/>
            </a:xfrm>
            <a:prstGeom prst="straightConnector1">
              <a:avLst/>
            </a:prstGeom>
            <a:noFill/>
            <a:ln w="28575" cap="flat" cmpd="sng">
              <a:solidFill>
                <a:srgbClr val="000000"/>
              </a:solidFill>
              <a:prstDash val="solid"/>
              <a:round/>
              <a:headEnd type="none" w="med" len="med"/>
              <a:tailEnd type="triangle" w="med" len="med"/>
            </a:ln>
          </p:spPr>
        </p:cxnSp>
        <p:sp>
          <p:nvSpPr>
            <p:cNvPr id="63" name="Google Shape;63;p13"/>
            <p:cNvSpPr txBox="1"/>
            <p:nvPr/>
          </p:nvSpPr>
          <p:spPr>
            <a:xfrm>
              <a:off x="483975" y="2987575"/>
              <a:ext cx="1004400" cy="34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Toolbar</a:t>
              </a:r>
              <a:endParaRPr/>
            </a:p>
          </p:txBody>
        </p:sp>
      </p:grpSp>
      <p:grpSp>
        <p:nvGrpSpPr>
          <p:cNvPr id="64" name="Google Shape;64;p13"/>
          <p:cNvGrpSpPr/>
          <p:nvPr/>
        </p:nvGrpSpPr>
        <p:grpSpPr>
          <a:xfrm>
            <a:off x="185100" y="3787425"/>
            <a:ext cx="1517100" cy="342900"/>
            <a:chOff x="483975" y="2987575"/>
            <a:chExt cx="1517100" cy="342900"/>
          </a:xfrm>
        </p:grpSpPr>
        <p:cxnSp>
          <p:nvCxnSpPr>
            <p:cNvPr id="65" name="Google Shape;65;p13"/>
            <p:cNvCxnSpPr/>
            <p:nvPr/>
          </p:nvCxnSpPr>
          <p:spPr>
            <a:xfrm rot="10800000" flipH="1">
              <a:off x="1441275" y="3202875"/>
              <a:ext cx="559800" cy="6600"/>
            </a:xfrm>
            <a:prstGeom prst="straightConnector1">
              <a:avLst/>
            </a:prstGeom>
            <a:noFill/>
            <a:ln w="28575" cap="flat" cmpd="sng">
              <a:solidFill>
                <a:srgbClr val="000000"/>
              </a:solidFill>
              <a:prstDash val="solid"/>
              <a:round/>
              <a:headEnd type="none" w="med" len="med"/>
              <a:tailEnd type="triangle" w="med" len="med"/>
            </a:ln>
          </p:spPr>
        </p:cxnSp>
        <p:sp>
          <p:nvSpPr>
            <p:cNvPr id="66" name="Google Shape;66;p13"/>
            <p:cNvSpPr txBox="1"/>
            <p:nvPr/>
          </p:nvSpPr>
          <p:spPr>
            <a:xfrm>
              <a:off x="483975" y="2987575"/>
              <a:ext cx="1004400" cy="34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Sidebar</a:t>
              </a:r>
              <a:endParaRPr/>
            </a:p>
          </p:txBody>
        </p:sp>
      </p:grpSp>
      <p:cxnSp>
        <p:nvCxnSpPr>
          <p:cNvPr id="67" name="Google Shape;67;p13"/>
          <p:cNvCxnSpPr/>
          <p:nvPr/>
        </p:nvCxnSpPr>
        <p:spPr>
          <a:xfrm rot="10800000">
            <a:off x="3309625" y="6232700"/>
            <a:ext cx="1500" cy="995400"/>
          </a:xfrm>
          <a:prstGeom prst="straightConnector1">
            <a:avLst/>
          </a:prstGeom>
          <a:noFill/>
          <a:ln w="28575" cap="flat" cmpd="sng">
            <a:solidFill>
              <a:srgbClr val="000000"/>
            </a:solidFill>
            <a:prstDash val="solid"/>
            <a:round/>
            <a:headEnd type="none" w="med" len="med"/>
            <a:tailEnd type="triangle" w="med" len="med"/>
          </a:ln>
        </p:spPr>
      </p:cxnSp>
      <p:sp>
        <p:nvSpPr>
          <p:cNvPr id="68" name="Google Shape;68;p13"/>
          <p:cNvSpPr txBox="1"/>
          <p:nvPr/>
        </p:nvSpPr>
        <p:spPr>
          <a:xfrm>
            <a:off x="2496775" y="7150500"/>
            <a:ext cx="16287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Directions &amp; Tips</a:t>
            </a:r>
            <a:endParaRPr/>
          </a:p>
        </p:txBody>
      </p:sp>
      <p:cxnSp>
        <p:nvCxnSpPr>
          <p:cNvPr id="69" name="Google Shape;69;p13"/>
          <p:cNvCxnSpPr/>
          <p:nvPr/>
        </p:nvCxnSpPr>
        <p:spPr>
          <a:xfrm rot="10800000">
            <a:off x="8894100" y="6747500"/>
            <a:ext cx="7800" cy="480600"/>
          </a:xfrm>
          <a:prstGeom prst="straightConnector1">
            <a:avLst/>
          </a:prstGeom>
          <a:noFill/>
          <a:ln w="28575" cap="flat" cmpd="sng">
            <a:solidFill>
              <a:srgbClr val="000000"/>
            </a:solidFill>
            <a:prstDash val="solid"/>
            <a:round/>
            <a:headEnd type="none" w="med" len="med"/>
            <a:tailEnd type="triangle" w="med" len="med"/>
          </a:ln>
        </p:spPr>
      </p:cxnSp>
      <p:sp>
        <p:nvSpPr>
          <p:cNvPr id="70" name="Google Shape;70;p13"/>
          <p:cNvSpPr txBox="1"/>
          <p:nvPr/>
        </p:nvSpPr>
        <p:spPr>
          <a:xfrm>
            <a:off x="8087550" y="7150500"/>
            <a:ext cx="1628700" cy="54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Moveable pieces (drag and drop)</a:t>
            </a:r>
            <a:endParaRPr/>
          </a:p>
        </p:txBody>
      </p:sp>
      <p:cxnSp>
        <p:nvCxnSpPr>
          <p:cNvPr id="71" name="Google Shape;71;p13"/>
          <p:cNvCxnSpPr/>
          <p:nvPr/>
        </p:nvCxnSpPr>
        <p:spPr>
          <a:xfrm rot="10800000">
            <a:off x="7238750" y="6309500"/>
            <a:ext cx="5700" cy="918600"/>
          </a:xfrm>
          <a:prstGeom prst="straightConnector1">
            <a:avLst/>
          </a:prstGeom>
          <a:noFill/>
          <a:ln w="28575" cap="flat" cmpd="sng">
            <a:solidFill>
              <a:srgbClr val="000000"/>
            </a:solidFill>
            <a:prstDash val="solid"/>
            <a:round/>
            <a:headEnd type="none" w="med" len="med"/>
            <a:tailEnd type="triangle" w="med" len="med"/>
          </a:ln>
        </p:spPr>
      </p:cxnSp>
      <p:sp>
        <p:nvSpPr>
          <p:cNvPr id="72" name="Google Shape;72;p13"/>
          <p:cNvSpPr txBox="1"/>
          <p:nvPr/>
        </p:nvSpPr>
        <p:spPr>
          <a:xfrm>
            <a:off x="6430100" y="7150500"/>
            <a:ext cx="16287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Text box</a:t>
            </a:r>
            <a:endParaRPr/>
          </a:p>
        </p:txBody>
      </p:sp>
      <p:cxnSp>
        <p:nvCxnSpPr>
          <p:cNvPr id="73" name="Google Shape;73;p13"/>
          <p:cNvCxnSpPr/>
          <p:nvPr/>
        </p:nvCxnSpPr>
        <p:spPr>
          <a:xfrm>
            <a:off x="5864925" y="2906925"/>
            <a:ext cx="320700" cy="1829400"/>
          </a:xfrm>
          <a:prstGeom prst="straightConnector1">
            <a:avLst/>
          </a:prstGeom>
          <a:noFill/>
          <a:ln w="28575" cap="flat" cmpd="sng">
            <a:solidFill>
              <a:srgbClr val="000000"/>
            </a:solidFill>
            <a:prstDash val="solid"/>
            <a:round/>
            <a:headEnd type="none" w="med" len="med"/>
            <a:tailEnd type="triangle" w="med" len="med"/>
          </a:ln>
        </p:spPr>
      </p:cxnSp>
      <p:sp>
        <p:nvSpPr>
          <p:cNvPr id="74" name="Google Shape;74;p13"/>
          <p:cNvSpPr txBox="1"/>
          <p:nvPr/>
        </p:nvSpPr>
        <p:spPr>
          <a:xfrm>
            <a:off x="5238825" y="2564025"/>
            <a:ext cx="13005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Blue handles</a:t>
            </a:r>
            <a:endParaRPr/>
          </a:p>
        </p:txBody>
      </p:sp>
      <p:sp>
        <p:nvSpPr>
          <p:cNvPr id="75" name="Google Shape;75;p13"/>
          <p:cNvSpPr txBox="1"/>
          <p:nvPr/>
        </p:nvSpPr>
        <p:spPr>
          <a:xfrm>
            <a:off x="206100" y="91325"/>
            <a:ext cx="96462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mfortaa"/>
                <a:ea typeface="Comfortaa"/>
                <a:cs typeface="Comfortaa"/>
                <a:sym typeface="Comfortaa"/>
              </a:rPr>
              <a:t>Welcome to your digital memory book!</a:t>
            </a:r>
            <a:endParaRPr/>
          </a:p>
        </p:txBody>
      </p:sp>
      <p:sp>
        <p:nvSpPr>
          <p:cNvPr id="76" name="Google Shape;76;p13"/>
          <p:cNvSpPr txBox="1"/>
          <p:nvPr/>
        </p:nvSpPr>
        <p:spPr>
          <a:xfrm>
            <a:off x="6401350" y="2579825"/>
            <a:ext cx="18039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(to pull an object into a </a:t>
            </a:r>
            <a:endParaRPr sz="1100"/>
          </a:p>
          <a:p>
            <a:pPr marL="0" lvl="0" indent="0" algn="l" rtl="0">
              <a:spcBef>
                <a:spcPts val="0"/>
              </a:spcBef>
              <a:spcAft>
                <a:spcPts val="0"/>
              </a:spcAft>
              <a:buNone/>
            </a:pPr>
            <a:r>
              <a:rPr lang="en" sz="1100"/>
              <a:t> different size or angle.)</a:t>
            </a:r>
            <a:endParaRPr sz="1100"/>
          </a:p>
        </p:txBody>
      </p:sp>
      <p:sp>
        <p:nvSpPr>
          <p:cNvPr id="77" name="Google Shape;77;p13"/>
          <p:cNvSpPr txBox="1"/>
          <p:nvPr/>
        </p:nvSpPr>
        <p:spPr>
          <a:xfrm>
            <a:off x="-2504400" y="2302075"/>
            <a:ext cx="2379000" cy="14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Tip!</a:t>
            </a:r>
            <a:endParaRPr b="1"/>
          </a:p>
          <a:p>
            <a:pPr marL="0" lvl="0" indent="0" algn="l" rtl="0">
              <a:spcBef>
                <a:spcPts val="0"/>
              </a:spcBef>
              <a:spcAft>
                <a:spcPts val="0"/>
              </a:spcAft>
              <a:buNone/>
            </a:pPr>
            <a:r>
              <a:rPr lang="en"/>
              <a:t>After reading this Introduction Slide, you can drag it to the end of your memory book so it’s out of your way.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22"/>
          <p:cNvSpPr txBox="1"/>
          <p:nvPr/>
        </p:nvSpPr>
        <p:spPr>
          <a:xfrm rot="2484">
            <a:off x="1362449" y="3146625"/>
            <a:ext cx="4982401" cy="6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20" name="Google Shape;220;p22"/>
          <p:cNvSpPr txBox="1"/>
          <p:nvPr/>
        </p:nvSpPr>
        <p:spPr>
          <a:xfrm rot="2484">
            <a:off x="1362449" y="4013475"/>
            <a:ext cx="4982401"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21" name="Google Shape;221;p22"/>
          <p:cNvSpPr txBox="1"/>
          <p:nvPr/>
        </p:nvSpPr>
        <p:spPr>
          <a:xfrm rot="2636">
            <a:off x="1362449" y="4964300"/>
            <a:ext cx="5477402" cy="51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Comfortaa"/>
                <a:ea typeface="Comfortaa"/>
                <a:cs typeface="Comfortaa"/>
                <a:sym typeface="Comfortaa"/>
              </a:rPr>
              <a:t>Type</a:t>
            </a:r>
            <a:endParaRPr sz="2400">
              <a:latin typeface="Comfortaa"/>
              <a:ea typeface="Comfortaa"/>
              <a:cs typeface="Comfortaa"/>
              <a:sym typeface="Comfortaa"/>
            </a:endParaRPr>
          </a:p>
        </p:txBody>
      </p:sp>
      <p:sp>
        <p:nvSpPr>
          <p:cNvPr id="222" name="Google Shape;222;p22"/>
          <p:cNvSpPr txBox="1"/>
          <p:nvPr/>
        </p:nvSpPr>
        <p:spPr>
          <a:xfrm rot="1968">
            <a:off x="7572750" y="1973550"/>
            <a:ext cx="10482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3" name="Google Shape;223;p22"/>
          <p:cNvSpPr txBox="1"/>
          <p:nvPr/>
        </p:nvSpPr>
        <p:spPr>
          <a:xfrm rot="2405">
            <a:off x="7115550" y="24949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4" name="Google Shape;224;p22"/>
          <p:cNvSpPr txBox="1"/>
          <p:nvPr/>
        </p:nvSpPr>
        <p:spPr>
          <a:xfrm rot="2405">
            <a:off x="8325225" y="24949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5" name="Google Shape;225;p22"/>
          <p:cNvSpPr txBox="1"/>
          <p:nvPr/>
        </p:nvSpPr>
        <p:spPr>
          <a:xfrm rot="2405">
            <a:off x="8325225" y="315217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6" name="Google Shape;226;p22"/>
          <p:cNvSpPr txBox="1"/>
          <p:nvPr/>
        </p:nvSpPr>
        <p:spPr>
          <a:xfrm rot="2405">
            <a:off x="8096600" y="37573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7" name="Google Shape;227;p22"/>
          <p:cNvSpPr txBox="1"/>
          <p:nvPr/>
        </p:nvSpPr>
        <p:spPr>
          <a:xfrm rot="2405">
            <a:off x="7920400" y="436252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8" name="Google Shape;228;p22"/>
          <p:cNvSpPr txBox="1"/>
          <p:nvPr/>
        </p:nvSpPr>
        <p:spPr>
          <a:xfrm>
            <a:off x="-3054050" y="544250"/>
            <a:ext cx="2954100" cy="28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“What A Class” Option #2</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Use this slide if you don’t have a photo of your class. If you do, you may want to use Option #1 instead.</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Fill out all the text boxes.</a:t>
            </a:r>
            <a:endParaRPr/>
          </a:p>
          <a:p>
            <a:pPr marL="0" lvl="0" indent="0" algn="l" rtl="0">
              <a:spcBef>
                <a:spcPts val="0"/>
              </a:spcBef>
              <a:spcAft>
                <a:spcPts val="0"/>
              </a:spcAft>
              <a:buNone/>
            </a:pPr>
            <a:endParaRPr/>
          </a:p>
          <a:p>
            <a:pPr marL="0" lvl="0" indent="0" algn="l" rtl="0">
              <a:spcBef>
                <a:spcPts val="0"/>
              </a:spcBef>
              <a:spcAft>
                <a:spcPts val="0"/>
              </a:spcAft>
              <a:buNone/>
            </a:pPr>
            <a:r>
              <a:rPr lang="en" i="1"/>
              <a:t>*Be sure to delete the “What A Class” slide that you are NOT using.</a:t>
            </a:r>
            <a:endParaRPr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23"/>
          <p:cNvSpPr txBox="1"/>
          <p:nvPr/>
        </p:nvSpPr>
        <p:spPr>
          <a:xfrm rot="2518">
            <a:off x="5267699" y="2841525"/>
            <a:ext cx="4096201" cy="11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34" name="Google Shape;234;p23"/>
          <p:cNvSpPr txBox="1"/>
          <p:nvPr/>
        </p:nvSpPr>
        <p:spPr>
          <a:xfrm rot="2589">
            <a:off x="1343399" y="5565825"/>
            <a:ext cx="4382101" cy="13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35" name="Google Shape;235;p23"/>
          <p:cNvSpPr txBox="1"/>
          <p:nvPr/>
        </p:nvSpPr>
        <p:spPr>
          <a:xfrm>
            <a:off x="-3054050" y="544250"/>
            <a:ext cx="2954100" cy="3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“Moments to Remember”</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Add photos for each memory prompt. If you don’t have a photo to match the memory you want to write about, try inserting an image from the web that reminds you of the memory. </a:t>
            </a:r>
            <a:endParaRPr/>
          </a:p>
          <a:p>
            <a:pPr marL="914400" lvl="1" indent="-317500" algn="l" rtl="0">
              <a:spcBef>
                <a:spcPts val="0"/>
              </a:spcBef>
              <a:spcAft>
                <a:spcPts val="0"/>
              </a:spcAft>
              <a:buSzPts val="1400"/>
              <a:buChar char="○"/>
            </a:pPr>
            <a:r>
              <a:rPr lang="en"/>
              <a:t>To do this, go to “Insert image” from the toolbar and select “search the web.”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Give a detailed summary of each memory.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24"/>
          <p:cNvSpPr txBox="1"/>
          <p:nvPr/>
        </p:nvSpPr>
        <p:spPr>
          <a:xfrm rot="2554">
            <a:off x="4048499" y="2079975"/>
            <a:ext cx="5248801"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1" name="Google Shape;241;p24"/>
          <p:cNvSpPr txBox="1"/>
          <p:nvPr/>
        </p:nvSpPr>
        <p:spPr>
          <a:xfrm rot="2509">
            <a:off x="4096125" y="3887250"/>
            <a:ext cx="2877001" cy="11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2" name="Google Shape;242;p24"/>
          <p:cNvSpPr txBox="1"/>
          <p:nvPr/>
        </p:nvSpPr>
        <p:spPr>
          <a:xfrm rot="2554">
            <a:off x="3915149" y="5909025"/>
            <a:ext cx="5248801"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3" name="Google Shape;243;p24"/>
          <p:cNvSpPr txBox="1"/>
          <p:nvPr/>
        </p:nvSpPr>
        <p:spPr>
          <a:xfrm>
            <a:off x="-3054050" y="544250"/>
            <a:ext cx="2954100" cy="3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“MORE Moments to Remember”</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Add photos for each memory prompt. If you don’t have a photo to match the memory you want to write about, try inserting an image from the web that reminds you of the memory. </a:t>
            </a:r>
            <a:endParaRPr/>
          </a:p>
          <a:p>
            <a:pPr marL="914400" lvl="1" indent="-317500" algn="l" rtl="0">
              <a:spcBef>
                <a:spcPts val="0"/>
              </a:spcBef>
              <a:spcAft>
                <a:spcPts val="0"/>
              </a:spcAft>
              <a:buSzPts val="1400"/>
              <a:buChar char="○"/>
            </a:pPr>
            <a:r>
              <a:rPr lang="en"/>
              <a:t>To do this, go to “Insert image” from the toolbar and select “search the web.”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Give a detailed summary of each memory.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5"/>
          <p:cNvSpPr txBox="1"/>
          <p:nvPr/>
        </p:nvSpPr>
        <p:spPr>
          <a:xfrm rot="2684">
            <a:off x="1381499" y="3631950"/>
            <a:ext cx="3458101" cy="1914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9" name="Google Shape;249;p25"/>
          <p:cNvSpPr txBox="1"/>
          <p:nvPr/>
        </p:nvSpPr>
        <p:spPr>
          <a:xfrm rot="442347">
            <a:off x="5794196" y="2337554"/>
            <a:ext cx="2438459" cy="65029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Oswald"/>
                <a:ea typeface="Oswald"/>
                <a:cs typeface="Oswald"/>
                <a:sym typeface="Oswald"/>
              </a:rPr>
              <a:t>Type</a:t>
            </a:r>
            <a:endParaRPr sz="2000">
              <a:latin typeface="Oswald"/>
              <a:ea typeface="Oswald"/>
              <a:cs typeface="Oswald"/>
              <a:sym typeface="Oswald"/>
            </a:endParaRPr>
          </a:p>
        </p:txBody>
      </p:sp>
      <p:sp>
        <p:nvSpPr>
          <p:cNvPr id="250" name="Google Shape;250;p25"/>
          <p:cNvSpPr txBox="1"/>
          <p:nvPr/>
        </p:nvSpPr>
        <p:spPr>
          <a:xfrm rot="2684">
            <a:off x="1429124" y="6232275"/>
            <a:ext cx="3458101" cy="7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1" name="Google Shape;251;p25"/>
          <p:cNvSpPr txBox="1"/>
          <p:nvPr/>
        </p:nvSpPr>
        <p:spPr>
          <a:xfrm rot="2776">
            <a:off x="6210675" y="6308175"/>
            <a:ext cx="2601001" cy="6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2" name="Google Shape;252;p25"/>
          <p:cNvSpPr txBox="1"/>
          <p:nvPr/>
        </p:nvSpPr>
        <p:spPr>
          <a:xfrm rot="-234962">
            <a:off x="4982753" y="3382453"/>
            <a:ext cx="3509795" cy="10864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3" name="Google Shape;253;p25"/>
          <p:cNvSpPr txBox="1"/>
          <p:nvPr/>
        </p:nvSpPr>
        <p:spPr>
          <a:xfrm rot="-234962">
            <a:off x="5062603" y="4753678"/>
            <a:ext cx="3509795" cy="10864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4" name="Google Shape;254;p25"/>
          <p:cNvSpPr txBox="1"/>
          <p:nvPr/>
        </p:nvSpPr>
        <p:spPr>
          <a:xfrm>
            <a:off x="-3054050" y="544250"/>
            <a:ext cx="2954100" cy="3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“Let’s Look at Some Books”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Type the titles of five of the best books you read this year.</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SzPts val="1400"/>
              <a:buChar char="●"/>
            </a:pPr>
            <a:r>
              <a:rPr lang="en"/>
              <a:t>Inside the image of the yellow book, type the title of your favorite book. (You could also try inserting an image of the book cover.)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Fill out the yellow sticky note about your favorite book.</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rest of the text boxes.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26"/>
          <p:cNvSpPr txBox="1"/>
          <p:nvPr/>
        </p:nvSpPr>
        <p:spPr>
          <a:xfrm rot="2542">
            <a:off x="1544000" y="2448425"/>
            <a:ext cx="2028901" cy="65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Type</a:t>
            </a:r>
            <a:endParaRPr sz="3000">
              <a:latin typeface="Comfortaa"/>
              <a:ea typeface="Comfortaa"/>
              <a:cs typeface="Comfortaa"/>
              <a:sym typeface="Comfortaa"/>
            </a:endParaRPr>
          </a:p>
        </p:txBody>
      </p:sp>
      <p:sp>
        <p:nvSpPr>
          <p:cNvPr id="260" name="Google Shape;260;p26"/>
          <p:cNvSpPr txBox="1"/>
          <p:nvPr/>
        </p:nvSpPr>
        <p:spPr>
          <a:xfrm rot="257263">
            <a:off x="6653700" y="1830990"/>
            <a:ext cx="2672379" cy="168792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1" name="Google Shape;261;p26"/>
          <p:cNvSpPr txBox="1"/>
          <p:nvPr/>
        </p:nvSpPr>
        <p:spPr>
          <a:xfrm rot="-316891">
            <a:off x="1441348" y="5279762"/>
            <a:ext cx="2662705" cy="16020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2" name="Google Shape;262;p26"/>
          <p:cNvSpPr txBox="1"/>
          <p:nvPr/>
        </p:nvSpPr>
        <p:spPr>
          <a:xfrm rot="2641">
            <a:off x="4963474" y="40991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3" name="Google Shape;263;p26"/>
          <p:cNvSpPr txBox="1"/>
          <p:nvPr/>
        </p:nvSpPr>
        <p:spPr>
          <a:xfrm rot="2641">
            <a:off x="4963474" y="468970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4" name="Google Shape;264;p26"/>
          <p:cNvSpPr txBox="1"/>
          <p:nvPr/>
        </p:nvSpPr>
        <p:spPr>
          <a:xfrm rot="2641">
            <a:off x="4963474" y="52802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5" name="Google Shape;265;p26"/>
          <p:cNvSpPr txBox="1"/>
          <p:nvPr/>
        </p:nvSpPr>
        <p:spPr>
          <a:xfrm rot="2641">
            <a:off x="4963474" y="587080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6" name="Google Shape;266;p26"/>
          <p:cNvSpPr txBox="1"/>
          <p:nvPr/>
        </p:nvSpPr>
        <p:spPr>
          <a:xfrm rot="2641">
            <a:off x="4963474" y="64613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7" name="Google Shape;267;p26"/>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“Talkin’ ‘bout Specials”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your special area classes.</a:t>
            </a:r>
            <a:endParaRPr/>
          </a:p>
        </p:txBody>
      </p:sp>
      <p:sp>
        <p:nvSpPr>
          <p:cNvPr id="268" name="Google Shape;268;p26"/>
          <p:cNvSpPr txBox="1"/>
          <p:nvPr/>
        </p:nvSpPr>
        <p:spPr>
          <a:xfrm rot="2686">
            <a:off x="1448150" y="3399070"/>
            <a:ext cx="3071701" cy="10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27"/>
          <p:cNvSpPr txBox="1"/>
          <p:nvPr/>
        </p:nvSpPr>
        <p:spPr>
          <a:xfrm rot="2827">
            <a:off x="1429699" y="2479800"/>
            <a:ext cx="3648001" cy="12468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p:txBody>
      </p:sp>
      <p:sp>
        <p:nvSpPr>
          <p:cNvPr id="274" name="Google Shape;274;p27"/>
          <p:cNvSpPr txBox="1"/>
          <p:nvPr/>
        </p:nvSpPr>
        <p:spPr>
          <a:xfrm rot="2827">
            <a:off x="5620699" y="2536950"/>
            <a:ext cx="3648001" cy="12468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p:txBody>
      </p:sp>
      <p:sp>
        <p:nvSpPr>
          <p:cNvPr id="275" name="Google Shape;275;p27"/>
          <p:cNvSpPr txBox="1"/>
          <p:nvPr/>
        </p:nvSpPr>
        <p:spPr>
          <a:xfrm rot="2975">
            <a:off x="1610674" y="4022850"/>
            <a:ext cx="3467101" cy="8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76" name="Google Shape;276;p27"/>
          <p:cNvSpPr txBox="1"/>
          <p:nvPr/>
        </p:nvSpPr>
        <p:spPr>
          <a:xfrm rot="2914">
            <a:off x="1315399" y="5747275"/>
            <a:ext cx="4600802" cy="12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urier New"/>
                <a:ea typeface="Courier New"/>
                <a:cs typeface="Courier New"/>
                <a:sym typeface="Courier New"/>
              </a:rPr>
              <a:t>Type</a:t>
            </a:r>
            <a:endParaRPr sz="1800">
              <a:latin typeface="Courier New"/>
              <a:ea typeface="Courier New"/>
              <a:cs typeface="Courier New"/>
              <a:sym typeface="Courier New"/>
            </a:endParaRPr>
          </a:p>
        </p:txBody>
      </p:sp>
      <p:sp>
        <p:nvSpPr>
          <p:cNvPr id="277" name="Google Shape;277;p27"/>
          <p:cNvSpPr txBox="1"/>
          <p:nvPr/>
        </p:nvSpPr>
        <p:spPr>
          <a:xfrm rot="161799">
            <a:off x="6038403" y="4922522"/>
            <a:ext cx="2646230" cy="208720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78" name="Google Shape;278;p27"/>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“Lots of Learning”</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the different subject areas.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28"/>
          <p:cNvSpPr txBox="1"/>
          <p:nvPr/>
        </p:nvSpPr>
        <p:spPr>
          <a:xfrm rot="3050">
            <a:off x="1448749" y="3099000"/>
            <a:ext cx="3381301" cy="12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4" name="Google Shape;284;p28"/>
          <p:cNvSpPr txBox="1"/>
          <p:nvPr/>
        </p:nvSpPr>
        <p:spPr>
          <a:xfrm rot="3015">
            <a:off x="5029199" y="2365725"/>
            <a:ext cx="3763201" cy="20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5" name="Google Shape;285;p28"/>
          <p:cNvSpPr txBox="1"/>
          <p:nvPr/>
        </p:nvSpPr>
        <p:spPr>
          <a:xfrm rot="3204">
            <a:off x="5982649" y="5061303"/>
            <a:ext cx="3219301" cy="17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6" name="Google Shape;286;p28"/>
          <p:cNvSpPr txBox="1"/>
          <p:nvPr/>
        </p:nvSpPr>
        <p:spPr>
          <a:xfrm rot="146951">
            <a:off x="1440509" y="5296367"/>
            <a:ext cx="3699680" cy="16100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7" name="Google Shape;287;p28"/>
          <p:cNvSpPr txBox="1"/>
          <p:nvPr/>
        </p:nvSpPr>
        <p:spPr>
          <a:xfrm>
            <a:off x="-3054050" y="544250"/>
            <a:ext cx="2954100" cy="19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“Recess Time!”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recess.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If you want, insert a photo onto the blue sticky note in place of the text box.</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p29"/>
          <p:cNvSpPr txBox="1"/>
          <p:nvPr/>
        </p:nvSpPr>
        <p:spPr>
          <a:xfrm rot="2913">
            <a:off x="1267775" y="3374500"/>
            <a:ext cx="2124001" cy="3465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3" name="Google Shape;293;p29"/>
          <p:cNvSpPr txBox="1"/>
          <p:nvPr/>
        </p:nvSpPr>
        <p:spPr>
          <a:xfrm rot="3148">
            <a:off x="3829999" y="3299025"/>
            <a:ext cx="3276601" cy="16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First, type</a:t>
            </a:r>
            <a:endParaRPr sz="1800">
              <a:latin typeface="Comfortaa"/>
              <a:ea typeface="Comfortaa"/>
              <a:cs typeface="Comfortaa"/>
              <a:sym typeface="Comfortaa"/>
            </a:endParaRPr>
          </a:p>
        </p:txBody>
      </p:sp>
      <p:sp>
        <p:nvSpPr>
          <p:cNvPr id="294" name="Google Shape;294;p29"/>
          <p:cNvSpPr txBox="1"/>
          <p:nvPr/>
        </p:nvSpPr>
        <p:spPr>
          <a:xfrm rot="2997">
            <a:off x="3687124" y="5194375"/>
            <a:ext cx="5505602" cy="9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5" name="Google Shape;295;p29"/>
          <p:cNvSpPr txBox="1"/>
          <p:nvPr/>
        </p:nvSpPr>
        <p:spPr>
          <a:xfrm rot="2997">
            <a:off x="3687124" y="6499300"/>
            <a:ext cx="5505602"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6" name="Google Shape;296;p29"/>
          <p:cNvSpPr txBox="1"/>
          <p:nvPr/>
        </p:nvSpPr>
        <p:spPr>
          <a:xfrm rot="3248">
            <a:off x="7382825" y="3298475"/>
            <a:ext cx="1905001"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7" name="Google Shape;297;p29"/>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“Lunch”</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lunch at school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30"/>
          <p:cNvSpPr txBox="1"/>
          <p:nvPr/>
        </p:nvSpPr>
        <p:spPr>
          <a:xfrm rot="2862">
            <a:off x="1210625" y="3703800"/>
            <a:ext cx="2162101" cy="323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3" name="Google Shape;303;p30"/>
          <p:cNvSpPr txBox="1"/>
          <p:nvPr/>
        </p:nvSpPr>
        <p:spPr>
          <a:xfrm rot="3056">
            <a:off x="6906575" y="3425925"/>
            <a:ext cx="2362201" cy="7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4" name="Google Shape;304;p30"/>
          <p:cNvSpPr txBox="1"/>
          <p:nvPr/>
        </p:nvSpPr>
        <p:spPr>
          <a:xfrm rot="3056">
            <a:off x="6906575" y="4511775"/>
            <a:ext cx="2362201" cy="24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5" name="Google Shape;305;p30"/>
          <p:cNvSpPr txBox="1"/>
          <p:nvPr/>
        </p:nvSpPr>
        <p:spPr>
          <a:xfrm rot="-152400">
            <a:off x="3539987" y="6380427"/>
            <a:ext cx="3181626" cy="6780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6" name="Google Shape;306;p30"/>
          <p:cNvSpPr txBox="1"/>
          <p:nvPr/>
        </p:nvSpPr>
        <p:spPr>
          <a:xfrm>
            <a:off x="-3054050" y="544250"/>
            <a:ext cx="2954100" cy="46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“Special Events”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special events.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Insert a photo into the middle area.</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If you want to get fancy, try cropping the photo to match the circular shape of the border. (Select the photo, then click the dropdown menu next to “Crop” from the toolbar, then “shape,” then pick the circle shape.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Don’t forget to add a caption for the photo.</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31"/>
          <p:cNvSpPr txBox="1"/>
          <p:nvPr/>
        </p:nvSpPr>
        <p:spPr>
          <a:xfrm rot="3248">
            <a:off x="4296725" y="2682825"/>
            <a:ext cx="1905001" cy="15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2" name="Google Shape;312;p31"/>
          <p:cNvSpPr txBox="1"/>
          <p:nvPr/>
        </p:nvSpPr>
        <p:spPr>
          <a:xfrm rot="3253">
            <a:off x="1363025" y="5816700"/>
            <a:ext cx="2219401" cy="11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3" name="Google Shape;313;p31"/>
          <p:cNvSpPr txBox="1"/>
          <p:nvPr/>
        </p:nvSpPr>
        <p:spPr>
          <a:xfrm rot="3244">
            <a:off x="6420799" y="5340600"/>
            <a:ext cx="2543101" cy="15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4" name="Google Shape;314;p31"/>
          <p:cNvSpPr txBox="1"/>
          <p:nvPr/>
        </p:nvSpPr>
        <p:spPr>
          <a:xfrm>
            <a:off x="-3054050" y="544250"/>
            <a:ext cx="2954100" cy="42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“Such Good Friends”</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Add photos of a few of your friendships from this year. If you don’t have photos, try inserting images from the web that remind you of your friends. (For example, you might insert an image of something you and a friend like to do together.)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To do this, go to “Insert image” from the toolbar and select “search the web.”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Use the text boxes to describe the photos and the friendships.</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p:nvPr/>
        </p:nvSpPr>
        <p:spPr>
          <a:xfrm rot="255763">
            <a:off x="5200620" y="2635524"/>
            <a:ext cx="3257110" cy="5833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omfortaa"/>
                <a:ea typeface="Comfortaa"/>
                <a:cs typeface="Comfortaa"/>
                <a:sym typeface="Comfortaa"/>
              </a:rPr>
              <a:t>Type Your Name</a:t>
            </a:r>
            <a:endParaRPr sz="2400" b="1">
              <a:latin typeface="Comfortaa"/>
              <a:ea typeface="Comfortaa"/>
              <a:cs typeface="Comfortaa"/>
              <a:sym typeface="Comfortaa"/>
            </a:endParaRPr>
          </a:p>
        </p:txBody>
      </p:sp>
      <p:sp>
        <p:nvSpPr>
          <p:cNvPr id="83" name="Google Shape;83;p14"/>
          <p:cNvSpPr txBox="1"/>
          <p:nvPr/>
        </p:nvSpPr>
        <p:spPr>
          <a:xfrm rot="-431382">
            <a:off x="2308110" y="2330550"/>
            <a:ext cx="2011387" cy="582867"/>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Drag Grade Level Tag Here</a:t>
            </a:r>
            <a:endParaRPr>
              <a:solidFill>
                <a:srgbClr val="FFFFFF"/>
              </a:solidFill>
            </a:endParaRPr>
          </a:p>
        </p:txBody>
      </p:sp>
      <p:sp>
        <p:nvSpPr>
          <p:cNvPr id="84" name="Google Shape;84;p14"/>
          <p:cNvSpPr txBox="1"/>
          <p:nvPr/>
        </p:nvSpPr>
        <p:spPr>
          <a:xfrm>
            <a:off x="-3054050" y="544250"/>
            <a:ext cx="2954100" cy="54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This slide is Cover Option #1.</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Click inside the “Type Your Name” text box. Delete what’s there and type your name.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Drag one of the grade-level tags to the black box. If you do not want a grade level tag, you can delete the black box.</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 the text box inside the apple, type the school year or another short message. If you don’t want this text box, you can delete it.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i="1">
                <a:solidFill>
                  <a:schemeClr val="dk1"/>
                </a:solidFill>
              </a:rPr>
              <a:t>*Be sure to delete the two cover slides you are NOT using. (To delete a slide, use the left sidebar to click on a slide, and hit “delete.” If you delete the wrong slide, click the “undo” arrow in the toolbar.)</a:t>
            </a:r>
            <a:endParaRPr/>
          </a:p>
        </p:txBody>
      </p:sp>
      <p:sp>
        <p:nvSpPr>
          <p:cNvPr id="85" name="Google Shape;85;p14"/>
          <p:cNvSpPr txBox="1"/>
          <p:nvPr/>
        </p:nvSpPr>
        <p:spPr>
          <a:xfrm rot="1068">
            <a:off x="6790900" y="5361025"/>
            <a:ext cx="1931400" cy="116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omfortaa"/>
                <a:ea typeface="Comfortaa"/>
                <a:cs typeface="Comfortaa"/>
                <a:sym typeface="Comfortaa"/>
              </a:rPr>
              <a:t>Type</a:t>
            </a:r>
            <a:endParaRPr sz="2400" b="1">
              <a:latin typeface="Comfortaa"/>
              <a:ea typeface="Comfortaa"/>
              <a:cs typeface="Comfortaa"/>
              <a:sym typeface="Comfortaa"/>
            </a:endParaRPr>
          </a:p>
        </p:txBody>
      </p:sp>
      <p:pic>
        <p:nvPicPr>
          <p:cNvPr id="86" name="Google Shape;86;p14"/>
          <p:cNvPicPr preferRelativeResize="0"/>
          <p:nvPr/>
        </p:nvPicPr>
        <p:blipFill>
          <a:blip r:embed="rId4">
            <a:alphaModFix/>
          </a:blip>
          <a:stretch>
            <a:fillRect/>
          </a:stretch>
        </p:blipFill>
        <p:spPr>
          <a:xfrm rot="-449650">
            <a:off x="12122847" y="-75120"/>
            <a:ext cx="2940675" cy="1102755"/>
          </a:xfrm>
          <a:prstGeom prst="rect">
            <a:avLst/>
          </a:prstGeom>
          <a:noFill/>
          <a:ln>
            <a:noFill/>
          </a:ln>
        </p:spPr>
      </p:pic>
      <p:pic>
        <p:nvPicPr>
          <p:cNvPr id="87" name="Google Shape;87;p14"/>
          <p:cNvPicPr preferRelativeResize="0"/>
          <p:nvPr/>
        </p:nvPicPr>
        <p:blipFill>
          <a:blip r:embed="rId5">
            <a:alphaModFix/>
          </a:blip>
          <a:stretch>
            <a:fillRect/>
          </a:stretch>
        </p:blipFill>
        <p:spPr>
          <a:xfrm rot="-449649">
            <a:off x="11311352" y="-75121"/>
            <a:ext cx="2940723" cy="1102773"/>
          </a:xfrm>
          <a:prstGeom prst="rect">
            <a:avLst/>
          </a:prstGeom>
          <a:noFill/>
          <a:ln>
            <a:noFill/>
          </a:ln>
        </p:spPr>
      </p:pic>
      <p:pic>
        <p:nvPicPr>
          <p:cNvPr id="88" name="Google Shape;88;p14"/>
          <p:cNvPicPr preferRelativeResize="0"/>
          <p:nvPr/>
        </p:nvPicPr>
        <p:blipFill>
          <a:blip r:embed="rId6">
            <a:alphaModFix/>
          </a:blip>
          <a:stretch>
            <a:fillRect/>
          </a:stretch>
        </p:blipFill>
        <p:spPr>
          <a:xfrm rot="-449650">
            <a:off x="10408373" y="-75128"/>
            <a:ext cx="2940675" cy="1102760"/>
          </a:xfrm>
          <a:prstGeom prst="rect">
            <a:avLst/>
          </a:prstGeom>
          <a:noFill/>
          <a:ln>
            <a:noFill/>
          </a:ln>
        </p:spPr>
      </p:pic>
      <p:pic>
        <p:nvPicPr>
          <p:cNvPr id="89" name="Google Shape;89;p14"/>
          <p:cNvPicPr preferRelativeResize="0"/>
          <p:nvPr/>
        </p:nvPicPr>
        <p:blipFill>
          <a:blip r:embed="rId7">
            <a:alphaModFix/>
          </a:blip>
          <a:stretch>
            <a:fillRect/>
          </a:stretch>
        </p:blipFill>
        <p:spPr>
          <a:xfrm rot="-430874">
            <a:off x="12076887" y="6363005"/>
            <a:ext cx="3032584" cy="1137235"/>
          </a:xfrm>
          <a:prstGeom prst="rect">
            <a:avLst/>
          </a:prstGeom>
          <a:noFill/>
          <a:ln>
            <a:noFill/>
          </a:ln>
        </p:spPr>
      </p:pic>
      <p:pic>
        <p:nvPicPr>
          <p:cNvPr id="90" name="Google Shape;90;p14"/>
          <p:cNvPicPr preferRelativeResize="0"/>
          <p:nvPr/>
        </p:nvPicPr>
        <p:blipFill>
          <a:blip r:embed="rId8">
            <a:alphaModFix/>
          </a:blip>
          <a:stretch>
            <a:fillRect/>
          </a:stretch>
        </p:blipFill>
        <p:spPr>
          <a:xfrm rot="-430874">
            <a:off x="11219649" y="6363005"/>
            <a:ext cx="3032584" cy="1137235"/>
          </a:xfrm>
          <a:prstGeom prst="rect">
            <a:avLst/>
          </a:prstGeom>
          <a:noFill/>
          <a:ln>
            <a:noFill/>
          </a:ln>
        </p:spPr>
      </p:pic>
      <p:pic>
        <p:nvPicPr>
          <p:cNvPr id="91" name="Google Shape;91;p14"/>
          <p:cNvPicPr preferRelativeResize="0"/>
          <p:nvPr/>
        </p:nvPicPr>
        <p:blipFill>
          <a:blip r:embed="rId9">
            <a:alphaModFix/>
          </a:blip>
          <a:stretch>
            <a:fillRect/>
          </a:stretch>
        </p:blipFill>
        <p:spPr>
          <a:xfrm rot="-430874">
            <a:off x="10362412" y="6363005"/>
            <a:ext cx="3032584" cy="1137235"/>
          </a:xfrm>
          <a:prstGeom prst="rect">
            <a:avLst/>
          </a:prstGeom>
          <a:noFill/>
          <a:ln>
            <a:noFill/>
          </a:ln>
        </p:spPr>
      </p:pic>
      <p:pic>
        <p:nvPicPr>
          <p:cNvPr id="92" name="Google Shape;92;p14"/>
          <p:cNvPicPr preferRelativeResize="0"/>
          <p:nvPr/>
        </p:nvPicPr>
        <p:blipFill>
          <a:blip r:embed="rId10">
            <a:alphaModFix/>
          </a:blip>
          <a:stretch>
            <a:fillRect/>
          </a:stretch>
        </p:blipFill>
        <p:spPr>
          <a:xfrm rot="-430874">
            <a:off x="12076887" y="5068891"/>
            <a:ext cx="3032584" cy="1137235"/>
          </a:xfrm>
          <a:prstGeom prst="rect">
            <a:avLst/>
          </a:prstGeom>
          <a:noFill/>
          <a:ln>
            <a:noFill/>
          </a:ln>
        </p:spPr>
      </p:pic>
      <p:pic>
        <p:nvPicPr>
          <p:cNvPr id="93" name="Google Shape;93;p14"/>
          <p:cNvPicPr preferRelativeResize="0"/>
          <p:nvPr/>
        </p:nvPicPr>
        <p:blipFill>
          <a:blip r:embed="rId11">
            <a:alphaModFix/>
          </a:blip>
          <a:stretch>
            <a:fillRect/>
          </a:stretch>
        </p:blipFill>
        <p:spPr>
          <a:xfrm rot="-430874">
            <a:off x="11219662" y="5068891"/>
            <a:ext cx="3032584" cy="1137235"/>
          </a:xfrm>
          <a:prstGeom prst="rect">
            <a:avLst/>
          </a:prstGeom>
          <a:noFill/>
          <a:ln>
            <a:noFill/>
          </a:ln>
        </p:spPr>
      </p:pic>
      <p:pic>
        <p:nvPicPr>
          <p:cNvPr id="94" name="Google Shape;94;p14"/>
          <p:cNvPicPr preferRelativeResize="0"/>
          <p:nvPr/>
        </p:nvPicPr>
        <p:blipFill>
          <a:blip r:embed="rId12">
            <a:alphaModFix/>
          </a:blip>
          <a:stretch>
            <a:fillRect/>
          </a:stretch>
        </p:blipFill>
        <p:spPr>
          <a:xfrm rot="-430874">
            <a:off x="10362412" y="5068891"/>
            <a:ext cx="3032584" cy="1137235"/>
          </a:xfrm>
          <a:prstGeom prst="rect">
            <a:avLst/>
          </a:prstGeom>
          <a:noFill/>
          <a:ln>
            <a:noFill/>
          </a:ln>
        </p:spPr>
      </p:pic>
      <p:pic>
        <p:nvPicPr>
          <p:cNvPr id="95" name="Google Shape;95;p14"/>
          <p:cNvPicPr preferRelativeResize="0"/>
          <p:nvPr/>
        </p:nvPicPr>
        <p:blipFill>
          <a:blip r:embed="rId13">
            <a:alphaModFix/>
          </a:blip>
          <a:stretch>
            <a:fillRect/>
          </a:stretch>
        </p:blipFill>
        <p:spPr>
          <a:xfrm rot="-430874">
            <a:off x="12076887" y="3774777"/>
            <a:ext cx="3032584" cy="1137235"/>
          </a:xfrm>
          <a:prstGeom prst="rect">
            <a:avLst/>
          </a:prstGeom>
          <a:noFill/>
          <a:ln>
            <a:noFill/>
          </a:ln>
        </p:spPr>
      </p:pic>
      <p:pic>
        <p:nvPicPr>
          <p:cNvPr id="96" name="Google Shape;96;p14"/>
          <p:cNvPicPr preferRelativeResize="0"/>
          <p:nvPr/>
        </p:nvPicPr>
        <p:blipFill>
          <a:blip r:embed="rId14">
            <a:alphaModFix/>
          </a:blip>
          <a:stretch>
            <a:fillRect/>
          </a:stretch>
        </p:blipFill>
        <p:spPr>
          <a:xfrm rot="-430874">
            <a:off x="11219649" y="3774777"/>
            <a:ext cx="3032584" cy="1137235"/>
          </a:xfrm>
          <a:prstGeom prst="rect">
            <a:avLst/>
          </a:prstGeom>
          <a:noFill/>
          <a:ln>
            <a:noFill/>
          </a:ln>
        </p:spPr>
      </p:pic>
      <p:pic>
        <p:nvPicPr>
          <p:cNvPr id="97" name="Google Shape;97;p14"/>
          <p:cNvPicPr preferRelativeResize="0"/>
          <p:nvPr/>
        </p:nvPicPr>
        <p:blipFill>
          <a:blip r:embed="rId15">
            <a:alphaModFix/>
          </a:blip>
          <a:stretch>
            <a:fillRect/>
          </a:stretch>
        </p:blipFill>
        <p:spPr>
          <a:xfrm rot="-430874">
            <a:off x="10362412" y="3774777"/>
            <a:ext cx="3032584" cy="1137235"/>
          </a:xfrm>
          <a:prstGeom prst="rect">
            <a:avLst/>
          </a:prstGeom>
          <a:noFill/>
          <a:ln>
            <a:noFill/>
          </a:ln>
        </p:spPr>
      </p:pic>
      <p:pic>
        <p:nvPicPr>
          <p:cNvPr id="98" name="Google Shape;98;p14"/>
          <p:cNvPicPr preferRelativeResize="0"/>
          <p:nvPr/>
        </p:nvPicPr>
        <p:blipFill>
          <a:blip r:embed="rId16">
            <a:alphaModFix/>
          </a:blip>
          <a:stretch>
            <a:fillRect/>
          </a:stretch>
        </p:blipFill>
        <p:spPr>
          <a:xfrm rot="-430874">
            <a:off x="12076887" y="2480663"/>
            <a:ext cx="3032584" cy="1137235"/>
          </a:xfrm>
          <a:prstGeom prst="rect">
            <a:avLst/>
          </a:prstGeom>
          <a:noFill/>
          <a:ln>
            <a:noFill/>
          </a:ln>
        </p:spPr>
      </p:pic>
      <p:pic>
        <p:nvPicPr>
          <p:cNvPr id="99" name="Google Shape;99;p14"/>
          <p:cNvPicPr preferRelativeResize="0"/>
          <p:nvPr/>
        </p:nvPicPr>
        <p:blipFill>
          <a:blip r:embed="rId17">
            <a:alphaModFix/>
          </a:blip>
          <a:stretch>
            <a:fillRect/>
          </a:stretch>
        </p:blipFill>
        <p:spPr>
          <a:xfrm rot="-430874">
            <a:off x="11219662" y="2480651"/>
            <a:ext cx="3032584" cy="1137235"/>
          </a:xfrm>
          <a:prstGeom prst="rect">
            <a:avLst/>
          </a:prstGeom>
          <a:noFill/>
          <a:ln>
            <a:noFill/>
          </a:ln>
        </p:spPr>
      </p:pic>
      <p:pic>
        <p:nvPicPr>
          <p:cNvPr id="100" name="Google Shape;100;p14"/>
          <p:cNvPicPr preferRelativeResize="0"/>
          <p:nvPr/>
        </p:nvPicPr>
        <p:blipFill>
          <a:blip r:embed="rId18">
            <a:alphaModFix/>
          </a:blip>
          <a:stretch>
            <a:fillRect/>
          </a:stretch>
        </p:blipFill>
        <p:spPr>
          <a:xfrm rot="-430874">
            <a:off x="10362412" y="2480651"/>
            <a:ext cx="3032584" cy="1137235"/>
          </a:xfrm>
          <a:prstGeom prst="rect">
            <a:avLst/>
          </a:prstGeom>
          <a:noFill/>
          <a:ln>
            <a:noFill/>
          </a:ln>
        </p:spPr>
      </p:pic>
      <p:pic>
        <p:nvPicPr>
          <p:cNvPr id="101" name="Google Shape;101;p14"/>
          <p:cNvPicPr preferRelativeResize="0"/>
          <p:nvPr/>
        </p:nvPicPr>
        <p:blipFill>
          <a:blip r:embed="rId19">
            <a:alphaModFix/>
          </a:blip>
          <a:stretch>
            <a:fillRect/>
          </a:stretch>
        </p:blipFill>
        <p:spPr>
          <a:xfrm rot="-430874">
            <a:off x="12076887" y="1186555"/>
            <a:ext cx="3032584" cy="1137235"/>
          </a:xfrm>
          <a:prstGeom prst="rect">
            <a:avLst/>
          </a:prstGeom>
          <a:noFill/>
          <a:ln>
            <a:noFill/>
          </a:ln>
        </p:spPr>
      </p:pic>
      <p:pic>
        <p:nvPicPr>
          <p:cNvPr id="102" name="Google Shape;102;p14"/>
          <p:cNvPicPr preferRelativeResize="0"/>
          <p:nvPr/>
        </p:nvPicPr>
        <p:blipFill>
          <a:blip r:embed="rId20">
            <a:alphaModFix/>
          </a:blip>
          <a:stretch>
            <a:fillRect/>
          </a:stretch>
        </p:blipFill>
        <p:spPr>
          <a:xfrm rot="-430868">
            <a:off x="11171903" y="1186544"/>
            <a:ext cx="3032578" cy="1137230"/>
          </a:xfrm>
          <a:prstGeom prst="rect">
            <a:avLst/>
          </a:prstGeom>
          <a:noFill/>
          <a:ln>
            <a:noFill/>
          </a:ln>
        </p:spPr>
      </p:pic>
      <p:pic>
        <p:nvPicPr>
          <p:cNvPr id="103" name="Google Shape;103;p14"/>
          <p:cNvPicPr preferRelativeResize="0"/>
          <p:nvPr/>
        </p:nvPicPr>
        <p:blipFill>
          <a:blip r:embed="rId21">
            <a:alphaModFix/>
          </a:blip>
          <a:stretch>
            <a:fillRect/>
          </a:stretch>
        </p:blipFill>
        <p:spPr>
          <a:xfrm rot="-430871">
            <a:off x="10360619" y="1203760"/>
            <a:ext cx="2940687" cy="11027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19" name="Google Shape;319;p32"/>
          <p:cNvSpPr txBox="1"/>
          <p:nvPr/>
        </p:nvSpPr>
        <p:spPr>
          <a:xfrm rot="3106">
            <a:off x="4125274" y="2093475"/>
            <a:ext cx="4648202"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0" name="Google Shape;320;p32"/>
          <p:cNvSpPr txBox="1"/>
          <p:nvPr/>
        </p:nvSpPr>
        <p:spPr>
          <a:xfrm rot="3163">
            <a:off x="1324924" y="3675475"/>
            <a:ext cx="4238402"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1" name="Google Shape;321;p32"/>
          <p:cNvSpPr txBox="1"/>
          <p:nvPr/>
        </p:nvSpPr>
        <p:spPr>
          <a:xfrm rot="187451">
            <a:off x="5645352" y="5647713"/>
            <a:ext cx="2895403" cy="1282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2" name="Google Shape;322;p32"/>
          <p:cNvSpPr txBox="1"/>
          <p:nvPr/>
        </p:nvSpPr>
        <p:spPr>
          <a:xfrm>
            <a:off x="-3054050" y="544250"/>
            <a:ext cx="2954100" cy="36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“Best Day Ever”</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Pick your best school day of the year and type it above the dotted line.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Give all the details of that day in the text box below the dotted line.</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a photo or image from the web to represent that day.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a caption to the speech bubble.</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33"/>
          <p:cNvSpPr txBox="1"/>
          <p:nvPr/>
        </p:nvSpPr>
        <p:spPr>
          <a:xfrm rot="3177">
            <a:off x="1496374" y="3438625"/>
            <a:ext cx="4219502" cy="3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8" name="Google Shape;328;p33"/>
          <p:cNvSpPr txBox="1"/>
          <p:nvPr/>
        </p:nvSpPr>
        <p:spPr>
          <a:xfrm>
            <a:off x="-3054050" y="544250"/>
            <a:ext cx="2954100" cy="19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Keepsake Forever”</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Put a photo or image of your keepsake item IN the jar.</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Complete the text box all about your keepsake item and why you chose it.</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34"/>
          <p:cNvSpPr txBox="1"/>
          <p:nvPr/>
        </p:nvSpPr>
        <p:spPr>
          <a:xfrm rot="2793">
            <a:off x="1299325"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4" name="Google Shape;334;p34"/>
          <p:cNvSpPr txBox="1"/>
          <p:nvPr/>
        </p:nvSpPr>
        <p:spPr>
          <a:xfrm rot="2793">
            <a:off x="3959934"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5" name="Google Shape;335;p34"/>
          <p:cNvSpPr txBox="1"/>
          <p:nvPr/>
        </p:nvSpPr>
        <p:spPr>
          <a:xfrm rot="2793">
            <a:off x="6620534"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6" name="Google Shape;336;p34"/>
          <p:cNvSpPr txBox="1"/>
          <p:nvPr/>
        </p:nvSpPr>
        <p:spPr>
          <a:xfrm>
            <a:off x="-3054050" y="544250"/>
            <a:ext cx="2954100" cy="30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“What’s Been Goin’ On”</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Complete the text boxes about events that have happened this year in your community, your country, and around the world.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*Remember that you can change the order of the slides. If you think this slide fits in a different spot, use the left sidebar to click and drag the slide to a different location.</a:t>
            </a:r>
            <a:endParaRPr i="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35"/>
          <p:cNvSpPr txBox="1"/>
          <p:nvPr/>
        </p:nvSpPr>
        <p:spPr>
          <a:xfrm rot="3008">
            <a:off x="1515425"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2" name="Google Shape;342;p35"/>
          <p:cNvSpPr txBox="1"/>
          <p:nvPr/>
        </p:nvSpPr>
        <p:spPr>
          <a:xfrm rot="3008">
            <a:off x="4077650"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3" name="Google Shape;343;p35"/>
          <p:cNvSpPr txBox="1"/>
          <p:nvPr/>
        </p:nvSpPr>
        <p:spPr>
          <a:xfrm rot="3008">
            <a:off x="6639875"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4" name="Google Shape;344;p35"/>
          <p:cNvSpPr txBox="1"/>
          <p:nvPr/>
        </p:nvSpPr>
        <p:spPr>
          <a:xfrm>
            <a:off x="-3054050" y="544250"/>
            <a:ext cx="2954100" cy="25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“Pandemic”</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Complete the text boxes about how the coronavirus pandemic affected your life.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*Remember that you can change the order of the slides. If you think this slide fits in a different spot, use the left sidebar to click and drag the slide to a different location.</a:t>
            </a:r>
            <a:endParaRPr i="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
        <p:cNvGrpSpPr/>
        <p:nvPr/>
      </p:nvGrpSpPr>
      <p:grpSpPr>
        <a:xfrm>
          <a:off x="0" y="0"/>
          <a:ext cx="0" cy="0"/>
          <a:chOff x="0" y="0"/>
          <a:chExt cx="0" cy="0"/>
        </a:xfrm>
      </p:grpSpPr>
      <p:sp>
        <p:nvSpPr>
          <p:cNvPr id="349" name="Google Shape;349;p36"/>
          <p:cNvSpPr txBox="1"/>
          <p:nvPr/>
        </p:nvSpPr>
        <p:spPr>
          <a:xfrm rot="3023">
            <a:off x="1553524" y="2904300"/>
            <a:ext cx="7505703"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0" name="Google Shape;350;p36"/>
          <p:cNvSpPr txBox="1"/>
          <p:nvPr/>
        </p:nvSpPr>
        <p:spPr>
          <a:xfrm rot="3023">
            <a:off x="1553524" y="3761550"/>
            <a:ext cx="7505703"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1" name="Google Shape;351;p36"/>
          <p:cNvSpPr txBox="1"/>
          <p:nvPr/>
        </p:nvSpPr>
        <p:spPr>
          <a:xfrm rot="3079">
            <a:off x="1220150" y="5530725"/>
            <a:ext cx="2009701" cy="1564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omfortaa"/>
              <a:buChar char="●"/>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352" name="Google Shape;352;p36"/>
          <p:cNvSpPr txBox="1"/>
          <p:nvPr/>
        </p:nvSpPr>
        <p:spPr>
          <a:xfrm rot="3079">
            <a:off x="3229850" y="5530725"/>
            <a:ext cx="2009701" cy="1564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omfortaa"/>
              <a:buChar char="●"/>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353" name="Google Shape;353;p36"/>
          <p:cNvSpPr txBox="1"/>
          <p:nvPr/>
        </p:nvSpPr>
        <p:spPr>
          <a:xfrm rot="-241932">
            <a:off x="5560640" y="4956900"/>
            <a:ext cx="3805620" cy="90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4" name="Google Shape;354;p36"/>
          <p:cNvSpPr txBox="1"/>
          <p:nvPr/>
        </p:nvSpPr>
        <p:spPr>
          <a:xfrm rot="-241932">
            <a:off x="5617790" y="6056975"/>
            <a:ext cx="3805620" cy="90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5" name="Google Shape;355;p36"/>
          <p:cNvSpPr txBox="1"/>
          <p:nvPr/>
        </p:nvSpPr>
        <p:spPr>
          <a:xfrm>
            <a:off x="-3054050" y="544250"/>
            <a:ext cx="2954100" cy="3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“At Home vs. At School”</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Complete the text boxes about moving to distance learning.</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 “pro” is a positive thing about it and a “con” is a negative thing about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*Remember that you can change the order of the slides. If you think this slide fits in a different spot, use the left sidebar to click and drag the slide to a different location.</a:t>
            </a:r>
            <a:endParaRPr i="1">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pic>
        <p:nvPicPr>
          <p:cNvPr id="360" name="Google Shape;360;p37"/>
          <p:cNvPicPr preferRelativeResize="0"/>
          <p:nvPr/>
        </p:nvPicPr>
        <p:blipFill>
          <a:blip r:embed="rId4">
            <a:alphaModFix/>
          </a:blip>
          <a:stretch>
            <a:fillRect/>
          </a:stretch>
        </p:blipFill>
        <p:spPr>
          <a:xfrm rot="10800000">
            <a:off x="16112825" y="4213225"/>
            <a:ext cx="98775" cy="3858575"/>
          </a:xfrm>
          <a:prstGeom prst="rect">
            <a:avLst/>
          </a:prstGeom>
          <a:noFill/>
          <a:ln>
            <a:noFill/>
          </a:ln>
        </p:spPr>
      </p:pic>
      <p:pic>
        <p:nvPicPr>
          <p:cNvPr id="361" name="Google Shape;361;p37"/>
          <p:cNvPicPr preferRelativeResize="0"/>
          <p:nvPr/>
        </p:nvPicPr>
        <p:blipFill>
          <a:blip r:embed="rId5">
            <a:alphaModFix/>
          </a:blip>
          <a:stretch>
            <a:fillRect/>
          </a:stretch>
        </p:blipFill>
        <p:spPr>
          <a:xfrm rot="10800000">
            <a:off x="15878267" y="5562850"/>
            <a:ext cx="90073" cy="2488550"/>
          </a:xfrm>
          <a:prstGeom prst="rect">
            <a:avLst/>
          </a:prstGeom>
          <a:noFill/>
          <a:ln>
            <a:noFill/>
          </a:ln>
        </p:spPr>
      </p:pic>
      <p:pic>
        <p:nvPicPr>
          <p:cNvPr id="362" name="Google Shape;362;p37"/>
          <p:cNvPicPr preferRelativeResize="0"/>
          <p:nvPr/>
        </p:nvPicPr>
        <p:blipFill>
          <a:blip r:embed="rId6">
            <a:alphaModFix/>
          </a:blip>
          <a:stretch>
            <a:fillRect/>
          </a:stretch>
        </p:blipFill>
        <p:spPr>
          <a:xfrm>
            <a:off x="15635008" y="4213228"/>
            <a:ext cx="98775" cy="3858575"/>
          </a:xfrm>
          <a:prstGeom prst="rect">
            <a:avLst/>
          </a:prstGeom>
          <a:noFill/>
          <a:ln>
            <a:noFill/>
          </a:ln>
        </p:spPr>
      </p:pic>
      <p:pic>
        <p:nvPicPr>
          <p:cNvPr id="363" name="Google Shape;363;p37"/>
          <p:cNvPicPr preferRelativeResize="0"/>
          <p:nvPr/>
        </p:nvPicPr>
        <p:blipFill>
          <a:blip r:embed="rId7">
            <a:alphaModFix/>
          </a:blip>
          <a:stretch>
            <a:fillRect/>
          </a:stretch>
        </p:blipFill>
        <p:spPr>
          <a:xfrm rot="10800000">
            <a:off x="15400450" y="5562850"/>
            <a:ext cx="90073" cy="2488550"/>
          </a:xfrm>
          <a:prstGeom prst="rect">
            <a:avLst/>
          </a:prstGeom>
          <a:noFill/>
          <a:ln>
            <a:noFill/>
          </a:ln>
        </p:spPr>
      </p:pic>
      <p:pic>
        <p:nvPicPr>
          <p:cNvPr id="364" name="Google Shape;364;p37"/>
          <p:cNvPicPr preferRelativeResize="0"/>
          <p:nvPr/>
        </p:nvPicPr>
        <p:blipFill>
          <a:blip r:embed="rId8">
            <a:alphaModFix/>
          </a:blip>
          <a:stretch>
            <a:fillRect/>
          </a:stretch>
        </p:blipFill>
        <p:spPr>
          <a:xfrm>
            <a:off x="14653776" y="410900"/>
            <a:ext cx="2738200" cy="2001722"/>
          </a:xfrm>
          <a:prstGeom prst="rect">
            <a:avLst/>
          </a:prstGeom>
          <a:noFill/>
          <a:ln>
            <a:noFill/>
          </a:ln>
        </p:spPr>
      </p:pic>
      <p:pic>
        <p:nvPicPr>
          <p:cNvPr id="365" name="Google Shape;365;p37"/>
          <p:cNvPicPr preferRelativeResize="0"/>
          <p:nvPr/>
        </p:nvPicPr>
        <p:blipFill>
          <a:blip r:embed="rId9">
            <a:alphaModFix/>
          </a:blip>
          <a:stretch>
            <a:fillRect/>
          </a:stretch>
        </p:blipFill>
        <p:spPr>
          <a:xfrm>
            <a:off x="14702107" y="833155"/>
            <a:ext cx="2738200" cy="2001722"/>
          </a:xfrm>
          <a:prstGeom prst="rect">
            <a:avLst/>
          </a:prstGeom>
          <a:noFill/>
          <a:ln>
            <a:noFill/>
          </a:ln>
        </p:spPr>
      </p:pic>
      <p:pic>
        <p:nvPicPr>
          <p:cNvPr id="366" name="Google Shape;366;p37"/>
          <p:cNvPicPr preferRelativeResize="0"/>
          <p:nvPr/>
        </p:nvPicPr>
        <p:blipFill>
          <a:blip r:embed="rId10">
            <a:alphaModFix/>
          </a:blip>
          <a:stretch>
            <a:fillRect/>
          </a:stretch>
        </p:blipFill>
        <p:spPr>
          <a:xfrm>
            <a:off x="14750438" y="1255409"/>
            <a:ext cx="2738200" cy="2011164"/>
          </a:xfrm>
          <a:prstGeom prst="rect">
            <a:avLst/>
          </a:prstGeom>
          <a:noFill/>
          <a:ln>
            <a:noFill/>
          </a:ln>
        </p:spPr>
      </p:pic>
      <p:pic>
        <p:nvPicPr>
          <p:cNvPr id="367" name="Google Shape;367;p37"/>
          <p:cNvPicPr preferRelativeResize="0"/>
          <p:nvPr/>
        </p:nvPicPr>
        <p:blipFill>
          <a:blip r:embed="rId11">
            <a:alphaModFix/>
          </a:blip>
          <a:stretch>
            <a:fillRect/>
          </a:stretch>
        </p:blipFill>
        <p:spPr>
          <a:xfrm>
            <a:off x="14798770" y="1687106"/>
            <a:ext cx="2738200" cy="2011164"/>
          </a:xfrm>
          <a:prstGeom prst="rect">
            <a:avLst/>
          </a:prstGeom>
          <a:noFill/>
          <a:ln>
            <a:noFill/>
          </a:ln>
        </p:spPr>
      </p:pic>
      <p:pic>
        <p:nvPicPr>
          <p:cNvPr id="368" name="Google Shape;368;p37"/>
          <p:cNvPicPr preferRelativeResize="0"/>
          <p:nvPr/>
        </p:nvPicPr>
        <p:blipFill>
          <a:blip r:embed="rId12">
            <a:alphaModFix/>
          </a:blip>
          <a:stretch>
            <a:fillRect/>
          </a:stretch>
        </p:blipFill>
        <p:spPr>
          <a:xfrm>
            <a:off x="14847101" y="2118803"/>
            <a:ext cx="2738200" cy="2001722"/>
          </a:xfrm>
          <a:prstGeom prst="rect">
            <a:avLst/>
          </a:prstGeom>
          <a:noFill/>
          <a:ln>
            <a:noFill/>
          </a:ln>
        </p:spPr>
      </p:pic>
      <p:sp>
        <p:nvSpPr>
          <p:cNvPr id="369" name="Google Shape;369;p37"/>
          <p:cNvSpPr txBox="1"/>
          <p:nvPr/>
        </p:nvSpPr>
        <p:spPr>
          <a:xfrm>
            <a:off x="1509900" y="1432175"/>
            <a:ext cx="7521000" cy="9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Comfortaa"/>
                <a:ea typeface="Comfortaa"/>
                <a:cs typeface="Comfortaa"/>
                <a:sym typeface="Comfortaa"/>
              </a:rPr>
              <a:t>Build Your Own Page</a:t>
            </a:r>
            <a:endParaRPr sz="4800">
              <a:latin typeface="Comfortaa"/>
              <a:ea typeface="Comfortaa"/>
              <a:cs typeface="Comfortaa"/>
              <a:sym typeface="Comfortaa"/>
            </a:endParaRPr>
          </a:p>
        </p:txBody>
      </p:sp>
      <p:sp>
        <p:nvSpPr>
          <p:cNvPr id="370" name="Google Shape;370;p37"/>
          <p:cNvSpPr txBox="1"/>
          <p:nvPr/>
        </p:nvSpPr>
        <p:spPr>
          <a:xfrm>
            <a:off x="-3054050" y="544250"/>
            <a:ext cx="2954100" cy="6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“Build Your Own Page” #1</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Change the title of the page to whatever you want.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Change the font and font size, too, if you want.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Drag in pieces from the right to help design your page.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Use the blue handles to change the size or the angle.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text boxes and/or images to complete the page.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Remember, if you need to move something </a:t>
            </a:r>
            <a:r>
              <a:rPr lang="en" u="sng">
                <a:solidFill>
                  <a:schemeClr val="dk1"/>
                </a:solidFill>
              </a:rPr>
              <a:t>in front of</a:t>
            </a:r>
            <a:r>
              <a:rPr lang="en">
                <a:solidFill>
                  <a:schemeClr val="dk1"/>
                </a:solidFill>
              </a:rPr>
              <a:t> or </a:t>
            </a:r>
            <a:r>
              <a:rPr lang="en" u="sng">
                <a:solidFill>
                  <a:schemeClr val="dk1"/>
                </a:solidFill>
              </a:rPr>
              <a:t>behind</a:t>
            </a:r>
            <a:r>
              <a:rPr lang="en">
                <a:solidFill>
                  <a:schemeClr val="dk1"/>
                </a:solidFill>
              </a:rPr>
              <a:t> something else: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Select the object, go to “Arrange” in the Menu bar, then “Order,” and click one of the options.</a:t>
            </a:r>
            <a:endParaRPr>
              <a:solidFill>
                <a:schemeClr val="dk1"/>
              </a:solidFill>
            </a:endParaRPr>
          </a:p>
        </p:txBody>
      </p:sp>
      <p:pic>
        <p:nvPicPr>
          <p:cNvPr id="371" name="Google Shape;371;p37"/>
          <p:cNvPicPr preferRelativeResize="0"/>
          <p:nvPr/>
        </p:nvPicPr>
        <p:blipFill>
          <a:blip r:embed="rId13">
            <a:alphaModFix/>
          </a:blip>
          <a:stretch>
            <a:fillRect/>
          </a:stretch>
        </p:blipFill>
        <p:spPr>
          <a:xfrm>
            <a:off x="10151888" y="811025"/>
            <a:ext cx="1334358" cy="928248"/>
          </a:xfrm>
          <a:prstGeom prst="rect">
            <a:avLst/>
          </a:prstGeom>
          <a:noFill/>
          <a:ln>
            <a:noFill/>
          </a:ln>
        </p:spPr>
      </p:pic>
      <p:pic>
        <p:nvPicPr>
          <p:cNvPr id="372" name="Google Shape;372;p37"/>
          <p:cNvPicPr preferRelativeResize="0"/>
          <p:nvPr/>
        </p:nvPicPr>
        <p:blipFill>
          <a:blip r:embed="rId14">
            <a:alphaModFix/>
          </a:blip>
          <a:stretch>
            <a:fillRect/>
          </a:stretch>
        </p:blipFill>
        <p:spPr>
          <a:xfrm>
            <a:off x="10434230" y="677650"/>
            <a:ext cx="1328556" cy="928248"/>
          </a:xfrm>
          <a:prstGeom prst="rect">
            <a:avLst/>
          </a:prstGeom>
          <a:noFill/>
          <a:ln>
            <a:noFill/>
          </a:ln>
        </p:spPr>
      </p:pic>
      <p:pic>
        <p:nvPicPr>
          <p:cNvPr id="373" name="Google Shape;373;p37"/>
          <p:cNvPicPr preferRelativeResize="0"/>
          <p:nvPr/>
        </p:nvPicPr>
        <p:blipFill>
          <a:blip r:embed="rId15">
            <a:alphaModFix/>
          </a:blip>
          <a:stretch>
            <a:fillRect/>
          </a:stretch>
        </p:blipFill>
        <p:spPr>
          <a:xfrm>
            <a:off x="12788000" y="540762"/>
            <a:ext cx="1393650" cy="930813"/>
          </a:xfrm>
          <a:prstGeom prst="rect">
            <a:avLst/>
          </a:prstGeom>
          <a:noFill/>
          <a:ln>
            <a:noFill/>
          </a:ln>
        </p:spPr>
      </p:pic>
      <p:pic>
        <p:nvPicPr>
          <p:cNvPr id="374" name="Google Shape;374;p37"/>
          <p:cNvPicPr preferRelativeResize="0"/>
          <p:nvPr/>
        </p:nvPicPr>
        <p:blipFill>
          <a:blip r:embed="rId16">
            <a:alphaModFix/>
          </a:blip>
          <a:stretch>
            <a:fillRect/>
          </a:stretch>
        </p:blipFill>
        <p:spPr>
          <a:xfrm>
            <a:off x="10710772" y="544275"/>
            <a:ext cx="1328556" cy="928248"/>
          </a:xfrm>
          <a:prstGeom prst="rect">
            <a:avLst/>
          </a:prstGeom>
          <a:noFill/>
          <a:ln>
            <a:noFill/>
          </a:ln>
        </p:spPr>
      </p:pic>
      <p:pic>
        <p:nvPicPr>
          <p:cNvPr id="375" name="Google Shape;375;p37"/>
          <p:cNvPicPr preferRelativeResize="0"/>
          <p:nvPr/>
        </p:nvPicPr>
        <p:blipFill>
          <a:blip r:embed="rId17">
            <a:alphaModFix/>
          </a:blip>
          <a:stretch>
            <a:fillRect/>
          </a:stretch>
        </p:blipFill>
        <p:spPr>
          <a:xfrm>
            <a:off x="10987313" y="410900"/>
            <a:ext cx="1328556" cy="928248"/>
          </a:xfrm>
          <a:prstGeom prst="rect">
            <a:avLst/>
          </a:prstGeom>
          <a:noFill/>
          <a:ln>
            <a:noFill/>
          </a:ln>
        </p:spPr>
      </p:pic>
      <p:pic>
        <p:nvPicPr>
          <p:cNvPr id="376" name="Google Shape;376;p37"/>
          <p:cNvPicPr preferRelativeResize="0"/>
          <p:nvPr/>
        </p:nvPicPr>
        <p:blipFill>
          <a:blip r:embed="rId18">
            <a:alphaModFix/>
          </a:blip>
          <a:stretch>
            <a:fillRect/>
          </a:stretch>
        </p:blipFill>
        <p:spPr>
          <a:xfrm>
            <a:off x="12628917" y="723500"/>
            <a:ext cx="1393656" cy="927396"/>
          </a:xfrm>
          <a:prstGeom prst="rect">
            <a:avLst/>
          </a:prstGeom>
          <a:noFill/>
          <a:ln>
            <a:noFill/>
          </a:ln>
        </p:spPr>
      </p:pic>
      <p:pic>
        <p:nvPicPr>
          <p:cNvPr id="377" name="Google Shape;377;p37"/>
          <p:cNvPicPr preferRelativeResize="0"/>
          <p:nvPr/>
        </p:nvPicPr>
        <p:blipFill>
          <a:blip r:embed="rId19">
            <a:alphaModFix/>
          </a:blip>
          <a:stretch>
            <a:fillRect/>
          </a:stretch>
        </p:blipFill>
        <p:spPr>
          <a:xfrm>
            <a:off x="12469840" y="902820"/>
            <a:ext cx="1393650" cy="927385"/>
          </a:xfrm>
          <a:prstGeom prst="rect">
            <a:avLst/>
          </a:prstGeom>
          <a:noFill/>
          <a:ln>
            <a:noFill/>
          </a:ln>
        </p:spPr>
      </p:pic>
      <p:pic>
        <p:nvPicPr>
          <p:cNvPr id="378" name="Google Shape;378;p37"/>
          <p:cNvPicPr preferRelativeResize="0"/>
          <p:nvPr/>
        </p:nvPicPr>
        <p:blipFill>
          <a:blip r:embed="rId20">
            <a:alphaModFix/>
          </a:blip>
          <a:stretch>
            <a:fillRect/>
          </a:stretch>
        </p:blipFill>
        <p:spPr>
          <a:xfrm>
            <a:off x="12315881" y="1082129"/>
            <a:ext cx="1388532" cy="927396"/>
          </a:xfrm>
          <a:prstGeom prst="rect">
            <a:avLst/>
          </a:prstGeom>
          <a:noFill/>
          <a:ln>
            <a:noFill/>
          </a:ln>
        </p:spPr>
      </p:pic>
      <p:pic>
        <p:nvPicPr>
          <p:cNvPr id="379" name="Google Shape;379;p37"/>
          <p:cNvPicPr preferRelativeResize="0"/>
          <p:nvPr/>
        </p:nvPicPr>
        <p:blipFill>
          <a:blip r:embed="rId21">
            <a:alphaModFix/>
          </a:blip>
          <a:stretch>
            <a:fillRect/>
          </a:stretch>
        </p:blipFill>
        <p:spPr>
          <a:xfrm>
            <a:off x="10293300" y="3266575"/>
            <a:ext cx="2954100" cy="3549371"/>
          </a:xfrm>
          <a:prstGeom prst="rect">
            <a:avLst/>
          </a:prstGeom>
          <a:noFill/>
          <a:ln>
            <a:noFill/>
          </a:ln>
        </p:spPr>
      </p:pic>
      <p:pic>
        <p:nvPicPr>
          <p:cNvPr id="380" name="Google Shape;380;p37"/>
          <p:cNvPicPr preferRelativeResize="0"/>
          <p:nvPr/>
        </p:nvPicPr>
        <p:blipFill>
          <a:blip r:embed="rId22">
            <a:alphaModFix/>
          </a:blip>
          <a:stretch>
            <a:fillRect/>
          </a:stretch>
        </p:blipFill>
        <p:spPr>
          <a:xfrm>
            <a:off x="11025425" y="3723775"/>
            <a:ext cx="3408000" cy="2831100"/>
          </a:xfrm>
          <a:prstGeom prst="rect">
            <a:avLst/>
          </a:prstGeom>
          <a:noFill/>
          <a:ln>
            <a:noFill/>
          </a:ln>
        </p:spPr>
      </p:pic>
      <p:pic>
        <p:nvPicPr>
          <p:cNvPr id="381" name="Google Shape;381;p37"/>
          <p:cNvPicPr preferRelativeResize="0"/>
          <p:nvPr/>
        </p:nvPicPr>
        <p:blipFill>
          <a:blip r:embed="rId23">
            <a:alphaModFix/>
          </a:blip>
          <a:stretch>
            <a:fillRect/>
          </a:stretch>
        </p:blipFill>
        <p:spPr>
          <a:xfrm>
            <a:off x="10560000" y="2009525"/>
            <a:ext cx="3287575" cy="3093920"/>
          </a:xfrm>
          <a:prstGeom prst="rect">
            <a:avLst/>
          </a:prstGeom>
          <a:noFill/>
          <a:ln>
            <a:noFill/>
          </a:ln>
        </p:spPr>
      </p:pic>
      <p:pic>
        <p:nvPicPr>
          <p:cNvPr id="382" name="Google Shape;382;p37"/>
          <p:cNvPicPr preferRelativeResize="0"/>
          <p:nvPr/>
        </p:nvPicPr>
        <p:blipFill>
          <a:blip r:embed="rId24">
            <a:alphaModFix/>
          </a:blip>
          <a:stretch>
            <a:fillRect/>
          </a:stretch>
        </p:blipFill>
        <p:spPr>
          <a:xfrm>
            <a:off x="11522882" y="2336225"/>
            <a:ext cx="3287580" cy="3099950"/>
          </a:xfrm>
          <a:prstGeom prst="rect">
            <a:avLst/>
          </a:prstGeom>
          <a:noFill/>
          <a:ln>
            <a:noFill/>
          </a:ln>
        </p:spPr>
      </p:pic>
      <p:pic>
        <p:nvPicPr>
          <p:cNvPr id="383" name="Google Shape;383;p37"/>
          <p:cNvPicPr preferRelativeResize="0"/>
          <p:nvPr/>
        </p:nvPicPr>
        <p:blipFill>
          <a:blip r:embed="rId25">
            <a:alphaModFix/>
          </a:blip>
          <a:stretch>
            <a:fillRect/>
          </a:stretch>
        </p:blipFill>
        <p:spPr>
          <a:xfrm>
            <a:off x="10293300" y="6973657"/>
            <a:ext cx="7687924" cy="82394"/>
          </a:xfrm>
          <a:prstGeom prst="rect">
            <a:avLst/>
          </a:prstGeom>
          <a:noFill/>
          <a:ln>
            <a:noFill/>
          </a:ln>
        </p:spPr>
      </p:pic>
      <p:pic>
        <p:nvPicPr>
          <p:cNvPr id="384" name="Google Shape;384;p37"/>
          <p:cNvPicPr preferRelativeResize="0"/>
          <p:nvPr/>
        </p:nvPicPr>
        <p:blipFill>
          <a:blip r:embed="rId26">
            <a:alphaModFix/>
          </a:blip>
          <a:stretch>
            <a:fillRect/>
          </a:stretch>
        </p:blipFill>
        <p:spPr>
          <a:xfrm>
            <a:off x="10293300" y="7176177"/>
            <a:ext cx="4136763" cy="97602"/>
          </a:xfrm>
          <a:prstGeom prst="rect">
            <a:avLst/>
          </a:prstGeom>
          <a:noFill/>
          <a:ln>
            <a:noFill/>
          </a:ln>
        </p:spPr>
      </p:pic>
      <p:pic>
        <p:nvPicPr>
          <p:cNvPr id="385" name="Google Shape;385;p37"/>
          <p:cNvPicPr preferRelativeResize="0"/>
          <p:nvPr/>
        </p:nvPicPr>
        <p:blipFill>
          <a:blip r:embed="rId27">
            <a:alphaModFix/>
          </a:blip>
          <a:stretch>
            <a:fillRect/>
          </a:stretch>
        </p:blipFill>
        <p:spPr>
          <a:xfrm>
            <a:off x="10293300" y="7393904"/>
            <a:ext cx="7687924" cy="82394"/>
          </a:xfrm>
          <a:prstGeom prst="rect">
            <a:avLst/>
          </a:prstGeom>
          <a:noFill/>
          <a:ln>
            <a:noFill/>
          </a:ln>
        </p:spPr>
      </p:pic>
      <p:pic>
        <p:nvPicPr>
          <p:cNvPr id="386" name="Google Shape;386;p37"/>
          <p:cNvPicPr preferRelativeResize="0"/>
          <p:nvPr/>
        </p:nvPicPr>
        <p:blipFill>
          <a:blip r:embed="rId28">
            <a:alphaModFix/>
          </a:blip>
          <a:stretch>
            <a:fillRect/>
          </a:stretch>
        </p:blipFill>
        <p:spPr>
          <a:xfrm>
            <a:off x="10293300" y="7596424"/>
            <a:ext cx="4136763" cy="976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pic>
        <p:nvPicPr>
          <p:cNvPr id="391" name="Google Shape;391;p38"/>
          <p:cNvPicPr preferRelativeResize="0"/>
          <p:nvPr/>
        </p:nvPicPr>
        <p:blipFill>
          <a:blip r:embed="rId4">
            <a:alphaModFix/>
          </a:blip>
          <a:stretch>
            <a:fillRect/>
          </a:stretch>
        </p:blipFill>
        <p:spPr>
          <a:xfrm rot="10800000">
            <a:off x="16112825" y="4213225"/>
            <a:ext cx="98775" cy="3858575"/>
          </a:xfrm>
          <a:prstGeom prst="rect">
            <a:avLst/>
          </a:prstGeom>
          <a:noFill/>
          <a:ln>
            <a:noFill/>
          </a:ln>
        </p:spPr>
      </p:pic>
      <p:pic>
        <p:nvPicPr>
          <p:cNvPr id="392" name="Google Shape;392;p38"/>
          <p:cNvPicPr preferRelativeResize="0"/>
          <p:nvPr/>
        </p:nvPicPr>
        <p:blipFill>
          <a:blip r:embed="rId5">
            <a:alphaModFix/>
          </a:blip>
          <a:stretch>
            <a:fillRect/>
          </a:stretch>
        </p:blipFill>
        <p:spPr>
          <a:xfrm rot="10800000">
            <a:off x="15878267" y="5562850"/>
            <a:ext cx="90073" cy="2488550"/>
          </a:xfrm>
          <a:prstGeom prst="rect">
            <a:avLst/>
          </a:prstGeom>
          <a:noFill/>
          <a:ln>
            <a:noFill/>
          </a:ln>
        </p:spPr>
      </p:pic>
      <p:pic>
        <p:nvPicPr>
          <p:cNvPr id="393" name="Google Shape;393;p38"/>
          <p:cNvPicPr preferRelativeResize="0"/>
          <p:nvPr/>
        </p:nvPicPr>
        <p:blipFill>
          <a:blip r:embed="rId6">
            <a:alphaModFix/>
          </a:blip>
          <a:stretch>
            <a:fillRect/>
          </a:stretch>
        </p:blipFill>
        <p:spPr>
          <a:xfrm>
            <a:off x="15635008" y="4213228"/>
            <a:ext cx="98775" cy="3858575"/>
          </a:xfrm>
          <a:prstGeom prst="rect">
            <a:avLst/>
          </a:prstGeom>
          <a:noFill/>
          <a:ln>
            <a:noFill/>
          </a:ln>
        </p:spPr>
      </p:pic>
      <p:pic>
        <p:nvPicPr>
          <p:cNvPr id="394" name="Google Shape;394;p38"/>
          <p:cNvPicPr preferRelativeResize="0"/>
          <p:nvPr/>
        </p:nvPicPr>
        <p:blipFill>
          <a:blip r:embed="rId7">
            <a:alphaModFix/>
          </a:blip>
          <a:stretch>
            <a:fillRect/>
          </a:stretch>
        </p:blipFill>
        <p:spPr>
          <a:xfrm rot="10800000">
            <a:off x="15400450" y="5562850"/>
            <a:ext cx="90073" cy="2488550"/>
          </a:xfrm>
          <a:prstGeom prst="rect">
            <a:avLst/>
          </a:prstGeom>
          <a:noFill/>
          <a:ln>
            <a:noFill/>
          </a:ln>
        </p:spPr>
      </p:pic>
      <p:pic>
        <p:nvPicPr>
          <p:cNvPr id="395" name="Google Shape;395;p38"/>
          <p:cNvPicPr preferRelativeResize="0"/>
          <p:nvPr/>
        </p:nvPicPr>
        <p:blipFill>
          <a:blip r:embed="rId8">
            <a:alphaModFix/>
          </a:blip>
          <a:stretch>
            <a:fillRect/>
          </a:stretch>
        </p:blipFill>
        <p:spPr>
          <a:xfrm>
            <a:off x="14653776" y="410900"/>
            <a:ext cx="2738200" cy="2001722"/>
          </a:xfrm>
          <a:prstGeom prst="rect">
            <a:avLst/>
          </a:prstGeom>
          <a:noFill/>
          <a:ln>
            <a:noFill/>
          </a:ln>
        </p:spPr>
      </p:pic>
      <p:pic>
        <p:nvPicPr>
          <p:cNvPr id="396" name="Google Shape;396;p38"/>
          <p:cNvPicPr preferRelativeResize="0"/>
          <p:nvPr/>
        </p:nvPicPr>
        <p:blipFill>
          <a:blip r:embed="rId9">
            <a:alphaModFix/>
          </a:blip>
          <a:stretch>
            <a:fillRect/>
          </a:stretch>
        </p:blipFill>
        <p:spPr>
          <a:xfrm>
            <a:off x="14702107" y="833155"/>
            <a:ext cx="2738200" cy="2001722"/>
          </a:xfrm>
          <a:prstGeom prst="rect">
            <a:avLst/>
          </a:prstGeom>
          <a:noFill/>
          <a:ln>
            <a:noFill/>
          </a:ln>
        </p:spPr>
      </p:pic>
      <p:pic>
        <p:nvPicPr>
          <p:cNvPr id="397" name="Google Shape;397;p38"/>
          <p:cNvPicPr preferRelativeResize="0"/>
          <p:nvPr/>
        </p:nvPicPr>
        <p:blipFill>
          <a:blip r:embed="rId10">
            <a:alphaModFix/>
          </a:blip>
          <a:stretch>
            <a:fillRect/>
          </a:stretch>
        </p:blipFill>
        <p:spPr>
          <a:xfrm>
            <a:off x="14750438" y="1255409"/>
            <a:ext cx="2738200" cy="2011164"/>
          </a:xfrm>
          <a:prstGeom prst="rect">
            <a:avLst/>
          </a:prstGeom>
          <a:noFill/>
          <a:ln>
            <a:noFill/>
          </a:ln>
        </p:spPr>
      </p:pic>
      <p:pic>
        <p:nvPicPr>
          <p:cNvPr id="398" name="Google Shape;398;p38"/>
          <p:cNvPicPr preferRelativeResize="0"/>
          <p:nvPr/>
        </p:nvPicPr>
        <p:blipFill>
          <a:blip r:embed="rId11">
            <a:alphaModFix/>
          </a:blip>
          <a:stretch>
            <a:fillRect/>
          </a:stretch>
        </p:blipFill>
        <p:spPr>
          <a:xfrm>
            <a:off x="14798770" y="1687106"/>
            <a:ext cx="2738200" cy="2011164"/>
          </a:xfrm>
          <a:prstGeom prst="rect">
            <a:avLst/>
          </a:prstGeom>
          <a:noFill/>
          <a:ln>
            <a:noFill/>
          </a:ln>
        </p:spPr>
      </p:pic>
      <p:pic>
        <p:nvPicPr>
          <p:cNvPr id="399" name="Google Shape;399;p38"/>
          <p:cNvPicPr preferRelativeResize="0"/>
          <p:nvPr/>
        </p:nvPicPr>
        <p:blipFill>
          <a:blip r:embed="rId12">
            <a:alphaModFix/>
          </a:blip>
          <a:stretch>
            <a:fillRect/>
          </a:stretch>
        </p:blipFill>
        <p:spPr>
          <a:xfrm>
            <a:off x="14847101" y="2118803"/>
            <a:ext cx="2738200" cy="2001722"/>
          </a:xfrm>
          <a:prstGeom prst="rect">
            <a:avLst/>
          </a:prstGeom>
          <a:noFill/>
          <a:ln>
            <a:noFill/>
          </a:ln>
        </p:spPr>
      </p:pic>
      <p:sp>
        <p:nvSpPr>
          <p:cNvPr id="400" name="Google Shape;400;p38"/>
          <p:cNvSpPr txBox="1"/>
          <p:nvPr/>
        </p:nvSpPr>
        <p:spPr>
          <a:xfrm>
            <a:off x="1509900" y="1432175"/>
            <a:ext cx="7521000" cy="9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Comfortaa"/>
                <a:ea typeface="Comfortaa"/>
                <a:cs typeface="Comfortaa"/>
                <a:sym typeface="Comfortaa"/>
              </a:rPr>
              <a:t>Build Your Own Page</a:t>
            </a:r>
            <a:endParaRPr sz="4800">
              <a:latin typeface="Comfortaa"/>
              <a:ea typeface="Comfortaa"/>
              <a:cs typeface="Comfortaa"/>
              <a:sym typeface="Comfortaa"/>
            </a:endParaRPr>
          </a:p>
        </p:txBody>
      </p:sp>
      <p:sp>
        <p:nvSpPr>
          <p:cNvPr id="401" name="Google Shape;401;p38"/>
          <p:cNvSpPr txBox="1"/>
          <p:nvPr/>
        </p:nvSpPr>
        <p:spPr>
          <a:xfrm>
            <a:off x="-3054050" y="544250"/>
            <a:ext cx="2954100" cy="6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“Build Your Own Page” #2</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Change the title of the page to whatever you want.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Change the font and font size, too, if you want.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Drag in pieces from the right to help design your page.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Use the blue handles to change the size or the angle.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text boxes and/or images to complete the page.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Remember, if you need to move something </a:t>
            </a:r>
            <a:r>
              <a:rPr lang="en" u="sng">
                <a:solidFill>
                  <a:schemeClr val="dk1"/>
                </a:solidFill>
              </a:rPr>
              <a:t>in front of</a:t>
            </a:r>
            <a:r>
              <a:rPr lang="en">
                <a:solidFill>
                  <a:schemeClr val="dk1"/>
                </a:solidFill>
              </a:rPr>
              <a:t> or </a:t>
            </a:r>
            <a:r>
              <a:rPr lang="en" u="sng">
                <a:solidFill>
                  <a:schemeClr val="dk1"/>
                </a:solidFill>
              </a:rPr>
              <a:t>behind</a:t>
            </a:r>
            <a:r>
              <a:rPr lang="en">
                <a:solidFill>
                  <a:schemeClr val="dk1"/>
                </a:solidFill>
              </a:rPr>
              <a:t> something else: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Select the object, go to “Arrange” in the Menu bar, then “Order,” and click one of the options.</a:t>
            </a:r>
            <a:endParaRPr>
              <a:solidFill>
                <a:schemeClr val="dk1"/>
              </a:solidFill>
            </a:endParaRPr>
          </a:p>
        </p:txBody>
      </p:sp>
      <p:pic>
        <p:nvPicPr>
          <p:cNvPr id="402" name="Google Shape;402;p38"/>
          <p:cNvPicPr preferRelativeResize="0"/>
          <p:nvPr/>
        </p:nvPicPr>
        <p:blipFill>
          <a:blip r:embed="rId13">
            <a:alphaModFix/>
          </a:blip>
          <a:stretch>
            <a:fillRect/>
          </a:stretch>
        </p:blipFill>
        <p:spPr>
          <a:xfrm>
            <a:off x="10151888" y="811025"/>
            <a:ext cx="1334358" cy="928248"/>
          </a:xfrm>
          <a:prstGeom prst="rect">
            <a:avLst/>
          </a:prstGeom>
          <a:noFill/>
          <a:ln>
            <a:noFill/>
          </a:ln>
        </p:spPr>
      </p:pic>
      <p:pic>
        <p:nvPicPr>
          <p:cNvPr id="403" name="Google Shape;403;p38"/>
          <p:cNvPicPr preferRelativeResize="0"/>
          <p:nvPr/>
        </p:nvPicPr>
        <p:blipFill>
          <a:blip r:embed="rId14">
            <a:alphaModFix/>
          </a:blip>
          <a:stretch>
            <a:fillRect/>
          </a:stretch>
        </p:blipFill>
        <p:spPr>
          <a:xfrm>
            <a:off x="10434230" y="677650"/>
            <a:ext cx="1328556" cy="928248"/>
          </a:xfrm>
          <a:prstGeom prst="rect">
            <a:avLst/>
          </a:prstGeom>
          <a:noFill/>
          <a:ln>
            <a:noFill/>
          </a:ln>
        </p:spPr>
      </p:pic>
      <p:pic>
        <p:nvPicPr>
          <p:cNvPr id="404" name="Google Shape;404;p38"/>
          <p:cNvPicPr preferRelativeResize="0"/>
          <p:nvPr/>
        </p:nvPicPr>
        <p:blipFill>
          <a:blip r:embed="rId15">
            <a:alphaModFix/>
          </a:blip>
          <a:stretch>
            <a:fillRect/>
          </a:stretch>
        </p:blipFill>
        <p:spPr>
          <a:xfrm>
            <a:off x="12788000" y="540762"/>
            <a:ext cx="1393650" cy="930813"/>
          </a:xfrm>
          <a:prstGeom prst="rect">
            <a:avLst/>
          </a:prstGeom>
          <a:noFill/>
          <a:ln>
            <a:noFill/>
          </a:ln>
        </p:spPr>
      </p:pic>
      <p:pic>
        <p:nvPicPr>
          <p:cNvPr id="405" name="Google Shape;405;p38"/>
          <p:cNvPicPr preferRelativeResize="0"/>
          <p:nvPr/>
        </p:nvPicPr>
        <p:blipFill>
          <a:blip r:embed="rId16">
            <a:alphaModFix/>
          </a:blip>
          <a:stretch>
            <a:fillRect/>
          </a:stretch>
        </p:blipFill>
        <p:spPr>
          <a:xfrm>
            <a:off x="10710772" y="544275"/>
            <a:ext cx="1328556" cy="928248"/>
          </a:xfrm>
          <a:prstGeom prst="rect">
            <a:avLst/>
          </a:prstGeom>
          <a:noFill/>
          <a:ln>
            <a:noFill/>
          </a:ln>
        </p:spPr>
      </p:pic>
      <p:pic>
        <p:nvPicPr>
          <p:cNvPr id="406" name="Google Shape;406;p38"/>
          <p:cNvPicPr preferRelativeResize="0"/>
          <p:nvPr/>
        </p:nvPicPr>
        <p:blipFill>
          <a:blip r:embed="rId17">
            <a:alphaModFix/>
          </a:blip>
          <a:stretch>
            <a:fillRect/>
          </a:stretch>
        </p:blipFill>
        <p:spPr>
          <a:xfrm>
            <a:off x="10987313" y="410900"/>
            <a:ext cx="1328556" cy="928248"/>
          </a:xfrm>
          <a:prstGeom prst="rect">
            <a:avLst/>
          </a:prstGeom>
          <a:noFill/>
          <a:ln>
            <a:noFill/>
          </a:ln>
        </p:spPr>
      </p:pic>
      <p:pic>
        <p:nvPicPr>
          <p:cNvPr id="407" name="Google Shape;407;p38"/>
          <p:cNvPicPr preferRelativeResize="0"/>
          <p:nvPr/>
        </p:nvPicPr>
        <p:blipFill>
          <a:blip r:embed="rId18">
            <a:alphaModFix/>
          </a:blip>
          <a:stretch>
            <a:fillRect/>
          </a:stretch>
        </p:blipFill>
        <p:spPr>
          <a:xfrm>
            <a:off x="12628917" y="723500"/>
            <a:ext cx="1393656" cy="927396"/>
          </a:xfrm>
          <a:prstGeom prst="rect">
            <a:avLst/>
          </a:prstGeom>
          <a:noFill/>
          <a:ln>
            <a:noFill/>
          </a:ln>
        </p:spPr>
      </p:pic>
      <p:pic>
        <p:nvPicPr>
          <p:cNvPr id="408" name="Google Shape;408;p38"/>
          <p:cNvPicPr preferRelativeResize="0"/>
          <p:nvPr/>
        </p:nvPicPr>
        <p:blipFill>
          <a:blip r:embed="rId19">
            <a:alphaModFix/>
          </a:blip>
          <a:stretch>
            <a:fillRect/>
          </a:stretch>
        </p:blipFill>
        <p:spPr>
          <a:xfrm>
            <a:off x="12469840" y="902820"/>
            <a:ext cx="1393650" cy="927385"/>
          </a:xfrm>
          <a:prstGeom prst="rect">
            <a:avLst/>
          </a:prstGeom>
          <a:noFill/>
          <a:ln>
            <a:noFill/>
          </a:ln>
        </p:spPr>
      </p:pic>
      <p:pic>
        <p:nvPicPr>
          <p:cNvPr id="409" name="Google Shape;409;p38"/>
          <p:cNvPicPr preferRelativeResize="0"/>
          <p:nvPr/>
        </p:nvPicPr>
        <p:blipFill>
          <a:blip r:embed="rId20">
            <a:alphaModFix/>
          </a:blip>
          <a:stretch>
            <a:fillRect/>
          </a:stretch>
        </p:blipFill>
        <p:spPr>
          <a:xfrm>
            <a:off x="12315881" y="1082129"/>
            <a:ext cx="1388532" cy="927396"/>
          </a:xfrm>
          <a:prstGeom prst="rect">
            <a:avLst/>
          </a:prstGeom>
          <a:noFill/>
          <a:ln>
            <a:noFill/>
          </a:ln>
        </p:spPr>
      </p:pic>
      <p:pic>
        <p:nvPicPr>
          <p:cNvPr id="410" name="Google Shape;410;p38"/>
          <p:cNvPicPr preferRelativeResize="0"/>
          <p:nvPr/>
        </p:nvPicPr>
        <p:blipFill>
          <a:blip r:embed="rId21">
            <a:alphaModFix/>
          </a:blip>
          <a:stretch>
            <a:fillRect/>
          </a:stretch>
        </p:blipFill>
        <p:spPr>
          <a:xfrm>
            <a:off x="10293300" y="3266575"/>
            <a:ext cx="2954100" cy="3549371"/>
          </a:xfrm>
          <a:prstGeom prst="rect">
            <a:avLst/>
          </a:prstGeom>
          <a:noFill/>
          <a:ln>
            <a:noFill/>
          </a:ln>
        </p:spPr>
      </p:pic>
      <p:pic>
        <p:nvPicPr>
          <p:cNvPr id="411" name="Google Shape;411;p38"/>
          <p:cNvPicPr preferRelativeResize="0"/>
          <p:nvPr/>
        </p:nvPicPr>
        <p:blipFill>
          <a:blip r:embed="rId22">
            <a:alphaModFix/>
          </a:blip>
          <a:stretch>
            <a:fillRect/>
          </a:stretch>
        </p:blipFill>
        <p:spPr>
          <a:xfrm>
            <a:off x="11025425" y="3723775"/>
            <a:ext cx="3408000" cy="2831100"/>
          </a:xfrm>
          <a:prstGeom prst="rect">
            <a:avLst/>
          </a:prstGeom>
          <a:noFill/>
          <a:ln>
            <a:noFill/>
          </a:ln>
        </p:spPr>
      </p:pic>
      <p:pic>
        <p:nvPicPr>
          <p:cNvPr id="412" name="Google Shape;412;p38"/>
          <p:cNvPicPr preferRelativeResize="0"/>
          <p:nvPr/>
        </p:nvPicPr>
        <p:blipFill>
          <a:blip r:embed="rId23">
            <a:alphaModFix/>
          </a:blip>
          <a:stretch>
            <a:fillRect/>
          </a:stretch>
        </p:blipFill>
        <p:spPr>
          <a:xfrm>
            <a:off x="10560000" y="2009525"/>
            <a:ext cx="3287575" cy="3093920"/>
          </a:xfrm>
          <a:prstGeom prst="rect">
            <a:avLst/>
          </a:prstGeom>
          <a:noFill/>
          <a:ln>
            <a:noFill/>
          </a:ln>
        </p:spPr>
      </p:pic>
      <p:pic>
        <p:nvPicPr>
          <p:cNvPr id="413" name="Google Shape;413;p38"/>
          <p:cNvPicPr preferRelativeResize="0"/>
          <p:nvPr/>
        </p:nvPicPr>
        <p:blipFill>
          <a:blip r:embed="rId24">
            <a:alphaModFix/>
          </a:blip>
          <a:stretch>
            <a:fillRect/>
          </a:stretch>
        </p:blipFill>
        <p:spPr>
          <a:xfrm>
            <a:off x="11522882" y="2336225"/>
            <a:ext cx="3287580" cy="3099950"/>
          </a:xfrm>
          <a:prstGeom prst="rect">
            <a:avLst/>
          </a:prstGeom>
          <a:noFill/>
          <a:ln>
            <a:noFill/>
          </a:ln>
        </p:spPr>
      </p:pic>
      <p:pic>
        <p:nvPicPr>
          <p:cNvPr id="414" name="Google Shape;414;p38"/>
          <p:cNvPicPr preferRelativeResize="0"/>
          <p:nvPr/>
        </p:nvPicPr>
        <p:blipFill>
          <a:blip r:embed="rId25">
            <a:alphaModFix/>
          </a:blip>
          <a:stretch>
            <a:fillRect/>
          </a:stretch>
        </p:blipFill>
        <p:spPr>
          <a:xfrm>
            <a:off x="10293300" y="6973657"/>
            <a:ext cx="7687924" cy="82394"/>
          </a:xfrm>
          <a:prstGeom prst="rect">
            <a:avLst/>
          </a:prstGeom>
          <a:noFill/>
          <a:ln>
            <a:noFill/>
          </a:ln>
        </p:spPr>
      </p:pic>
      <p:pic>
        <p:nvPicPr>
          <p:cNvPr id="415" name="Google Shape;415;p38"/>
          <p:cNvPicPr preferRelativeResize="0"/>
          <p:nvPr/>
        </p:nvPicPr>
        <p:blipFill>
          <a:blip r:embed="rId26">
            <a:alphaModFix/>
          </a:blip>
          <a:stretch>
            <a:fillRect/>
          </a:stretch>
        </p:blipFill>
        <p:spPr>
          <a:xfrm>
            <a:off x="10293300" y="7176177"/>
            <a:ext cx="4136763" cy="97602"/>
          </a:xfrm>
          <a:prstGeom prst="rect">
            <a:avLst/>
          </a:prstGeom>
          <a:noFill/>
          <a:ln>
            <a:noFill/>
          </a:ln>
        </p:spPr>
      </p:pic>
      <p:pic>
        <p:nvPicPr>
          <p:cNvPr id="416" name="Google Shape;416;p38"/>
          <p:cNvPicPr preferRelativeResize="0"/>
          <p:nvPr/>
        </p:nvPicPr>
        <p:blipFill>
          <a:blip r:embed="rId27">
            <a:alphaModFix/>
          </a:blip>
          <a:stretch>
            <a:fillRect/>
          </a:stretch>
        </p:blipFill>
        <p:spPr>
          <a:xfrm>
            <a:off x="10293300" y="7393904"/>
            <a:ext cx="7687924" cy="82394"/>
          </a:xfrm>
          <a:prstGeom prst="rect">
            <a:avLst/>
          </a:prstGeom>
          <a:noFill/>
          <a:ln>
            <a:noFill/>
          </a:ln>
        </p:spPr>
      </p:pic>
      <p:pic>
        <p:nvPicPr>
          <p:cNvPr id="417" name="Google Shape;417;p38"/>
          <p:cNvPicPr preferRelativeResize="0"/>
          <p:nvPr/>
        </p:nvPicPr>
        <p:blipFill>
          <a:blip r:embed="rId28">
            <a:alphaModFix/>
          </a:blip>
          <a:stretch>
            <a:fillRect/>
          </a:stretch>
        </p:blipFill>
        <p:spPr>
          <a:xfrm>
            <a:off x="10293300" y="7596424"/>
            <a:ext cx="4136763" cy="97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5"/>
          <p:cNvSpPr txBox="1"/>
          <p:nvPr/>
        </p:nvSpPr>
        <p:spPr>
          <a:xfrm rot="255763">
            <a:off x="5200620" y="2635524"/>
            <a:ext cx="3257110" cy="5833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omfortaa"/>
                <a:ea typeface="Comfortaa"/>
                <a:cs typeface="Comfortaa"/>
                <a:sym typeface="Comfortaa"/>
              </a:rPr>
              <a:t>Type Your Name</a:t>
            </a:r>
            <a:endParaRPr sz="2400" b="1">
              <a:latin typeface="Comfortaa"/>
              <a:ea typeface="Comfortaa"/>
              <a:cs typeface="Comfortaa"/>
              <a:sym typeface="Comfortaa"/>
            </a:endParaRPr>
          </a:p>
        </p:txBody>
      </p:sp>
      <p:sp>
        <p:nvSpPr>
          <p:cNvPr id="109" name="Google Shape;109;p15"/>
          <p:cNvSpPr txBox="1"/>
          <p:nvPr/>
        </p:nvSpPr>
        <p:spPr>
          <a:xfrm rot="-431317">
            <a:off x="2308131" y="2330566"/>
            <a:ext cx="2011411" cy="582976"/>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Drag Grade Level Tag Here</a:t>
            </a:r>
            <a:endParaRPr>
              <a:solidFill>
                <a:srgbClr val="FFFFFF"/>
              </a:solidFill>
            </a:endParaRPr>
          </a:p>
        </p:txBody>
      </p:sp>
      <p:sp>
        <p:nvSpPr>
          <p:cNvPr id="110" name="Google Shape;110;p15"/>
          <p:cNvSpPr txBox="1"/>
          <p:nvPr/>
        </p:nvSpPr>
        <p:spPr>
          <a:xfrm>
            <a:off x="-3054050" y="544250"/>
            <a:ext cx="2954100" cy="54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This slide is Cover Option #2.</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Click inside the “Type Your Name” text box. Delete what’s there and type your name.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Drag one of the grade-level tags to the black box. If you do not want a grade level tag, you can delete the black box.</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 the text box inside the apple, type the school year or another short message. If you don’t want this text box, you can delete it.</a:t>
            </a:r>
            <a:endParaRPr/>
          </a:p>
          <a:p>
            <a:pPr marL="0" lvl="0" indent="0" algn="l" rtl="0">
              <a:spcBef>
                <a:spcPts val="0"/>
              </a:spcBef>
              <a:spcAft>
                <a:spcPts val="0"/>
              </a:spcAft>
              <a:buNone/>
            </a:pPr>
            <a:endParaRPr/>
          </a:p>
          <a:p>
            <a:pPr marL="0" lvl="0" indent="0" algn="l" rtl="0">
              <a:spcBef>
                <a:spcPts val="0"/>
              </a:spcBef>
              <a:spcAft>
                <a:spcPts val="0"/>
              </a:spcAft>
              <a:buNone/>
            </a:pPr>
            <a:r>
              <a:rPr lang="en" i="1">
                <a:solidFill>
                  <a:schemeClr val="dk1"/>
                </a:solidFill>
              </a:rPr>
              <a:t>*Be sure to delete the two cover slides you are NOT using. (To delete a slide, use the left sidebar to click on a slide, and hit “delete.” If you delete the wrong slide, click the “undo” arrow in the toolbar.)</a:t>
            </a:r>
            <a:endParaRPr/>
          </a:p>
        </p:txBody>
      </p:sp>
      <p:sp>
        <p:nvSpPr>
          <p:cNvPr id="111" name="Google Shape;111;p15"/>
          <p:cNvSpPr txBox="1"/>
          <p:nvPr/>
        </p:nvSpPr>
        <p:spPr>
          <a:xfrm rot="1068">
            <a:off x="6790900" y="5361025"/>
            <a:ext cx="1931400" cy="116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Comfortaa"/>
                <a:ea typeface="Comfortaa"/>
                <a:cs typeface="Comfortaa"/>
                <a:sym typeface="Comfortaa"/>
              </a:rPr>
              <a:t>Type</a:t>
            </a:r>
            <a:endParaRPr sz="2400" b="1">
              <a:solidFill>
                <a:srgbClr val="FFFFFF"/>
              </a:solidFill>
              <a:latin typeface="Comfortaa"/>
              <a:ea typeface="Comfortaa"/>
              <a:cs typeface="Comfortaa"/>
              <a:sym typeface="Comfortaa"/>
            </a:endParaRPr>
          </a:p>
        </p:txBody>
      </p:sp>
      <p:pic>
        <p:nvPicPr>
          <p:cNvPr id="112" name="Google Shape;112;p15"/>
          <p:cNvPicPr preferRelativeResize="0"/>
          <p:nvPr/>
        </p:nvPicPr>
        <p:blipFill>
          <a:blip r:embed="rId4">
            <a:alphaModFix/>
          </a:blip>
          <a:stretch>
            <a:fillRect/>
          </a:stretch>
        </p:blipFill>
        <p:spPr>
          <a:xfrm rot="-449650">
            <a:off x="12122847" y="-75120"/>
            <a:ext cx="2940675" cy="1102755"/>
          </a:xfrm>
          <a:prstGeom prst="rect">
            <a:avLst/>
          </a:prstGeom>
          <a:noFill/>
          <a:ln>
            <a:noFill/>
          </a:ln>
        </p:spPr>
      </p:pic>
      <p:pic>
        <p:nvPicPr>
          <p:cNvPr id="113" name="Google Shape;113;p15"/>
          <p:cNvPicPr preferRelativeResize="0"/>
          <p:nvPr/>
        </p:nvPicPr>
        <p:blipFill>
          <a:blip r:embed="rId5">
            <a:alphaModFix/>
          </a:blip>
          <a:stretch>
            <a:fillRect/>
          </a:stretch>
        </p:blipFill>
        <p:spPr>
          <a:xfrm rot="-449649">
            <a:off x="11311352" y="-75121"/>
            <a:ext cx="2940723" cy="1102773"/>
          </a:xfrm>
          <a:prstGeom prst="rect">
            <a:avLst/>
          </a:prstGeom>
          <a:noFill/>
          <a:ln>
            <a:noFill/>
          </a:ln>
        </p:spPr>
      </p:pic>
      <p:pic>
        <p:nvPicPr>
          <p:cNvPr id="114" name="Google Shape;114;p15"/>
          <p:cNvPicPr preferRelativeResize="0"/>
          <p:nvPr/>
        </p:nvPicPr>
        <p:blipFill>
          <a:blip r:embed="rId6">
            <a:alphaModFix/>
          </a:blip>
          <a:stretch>
            <a:fillRect/>
          </a:stretch>
        </p:blipFill>
        <p:spPr>
          <a:xfrm rot="-449650">
            <a:off x="10408373" y="-75128"/>
            <a:ext cx="2940675" cy="1102760"/>
          </a:xfrm>
          <a:prstGeom prst="rect">
            <a:avLst/>
          </a:prstGeom>
          <a:noFill/>
          <a:ln>
            <a:noFill/>
          </a:ln>
        </p:spPr>
      </p:pic>
      <p:pic>
        <p:nvPicPr>
          <p:cNvPr id="115" name="Google Shape;115;p15"/>
          <p:cNvPicPr preferRelativeResize="0"/>
          <p:nvPr/>
        </p:nvPicPr>
        <p:blipFill>
          <a:blip r:embed="rId7">
            <a:alphaModFix/>
          </a:blip>
          <a:stretch>
            <a:fillRect/>
          </a:stretch>
        </p:blipFill>
        <p:spPr>
          <a:xfrm rot="-430874">
            <a:off x="12076887" y="6363005"/>
            <a:ext cx="3032584" cy="1137235"/>
          </a:xfrm>
          <a:prstGeom prst="rect">
            <a:avLst/>
          </a:prstGeom>
          <a:noFill/>
          <a:ln>
            <a:noFill/>
          </a:ln>
        </p:spPr>
      </p:pic>
      <p:pic>
        <p:nvPicPr>
          <p:cNvPr id="116" name="Google Shape;116;p15"/>
          <p:cNvPicPr preferRelativeResize="0"/>
          <p:nvPr/>
        </p:nvPicPr>
        <p:blipFill>
          <a:blip r:embed="rId8">
            <a:alphaModFix/>
          </a:blip>
          <a:stretch>
            <a:fillRect/>
          </a:stretch>
        </p:blipFill>
        <p:spPr>
          <a:xfrm rot="-430874">
            <a:off x="11219649" y="6363005"/>
            <a:ext cx="3032584" cy="1137235"/>
          </a:xfrm>
          <a:prstGeom prst="rect">
            <a:avLst/>
          </a:prstGeom>
          <a:noFill/>
          <a:ln>
            <a:noFill/>
          </a:ln>
        </p:spPr>
      </p:pic>
      <p:pic>
        <p:nvPicPr>
          <p:cNvPr id="117" name="Google Shape;117;p15"/>
          <p:cNvPicPr preferRelativeResize="0"/>
          <p:nvPr/>
        </p:nvPicPr>
        <p:blipFill>
          <a:blip r:embed="rId9">
            <a:alphaModFix/>
          </a:blip>
          <a:stretch>
            <a:fillRect/>
          </a:stretch>
        </p:blipFill>
        <p:spPr>
          <a:xfrm rot="-430874">
            <a:off x="10362412" y="6363005"/>
            <a:ext cx="3032584" cy="1137235"/>
          </a:xfrm>
          <a:prstGeom prst="rect">
            <a:avLst/>
          </a:prstGeom>
          <a:noFill/>
          <a:ln>
            <a:noFill/>
          </a:ln>
        </p:spPr>
      </p:pic>
      <p:pic>
        <p:nvPicPr>
          <p:cNvPr id="118" name="Google Shape;118;p15"/>
          <p:cNvPicPr preferRelativeResize="0"/>
          <p:nvPr/>
        </p:nvPicPr>
        <p:blipFill>
          <a:blip r:embed="rId10">
            <a:alphaModFix/>
          </a:blip>
          <a:stretch>
            <a:fillRect/>
          </a:stretch>
        </p:blipFill>
        <p:spPr>
          <a:xfrm rot="-430874">
            <a:off x="12076887" y="5068891"/>
            <a:ext cx="3032584" cy="1137235"/>
          </a:xfrm>
          <a:prstGeom prst="rect">
            <a:avLst/>
          </a:prstGeom>
          <a:noFill/>
          <a:ln>
            <a:noFill/>
          </a:ln>
        </p:spPr>
      </p:pic>
      <p:pic>
        <p:nvPicPr>
          <p:cNvPr id="119" name="Google Shape;119;p15"/>
          <p:cNvPicPr preferRelativeResize="0"/>
          <p:nvPr/>
        </p:nvPicPr>
        <p:blipFill>
          <a:blip r:embed="rId11">
            <a:alphaModFix/>
          </a:blip>
          <a:stretch>
            <a:fillRect/>
          </a:stretch>
        </p:blipFill>
        <p:spPr>
          <a:xfrm rot="-430874">
            <a:off x="11219662" y="5068891"/>
            <a:ext cx="3032584" cy="1137235"/>
          </a:xfrm>
          <a:prstGeom prst="rect">
            <a:avLst/>
          </a:prstGeom>
          <a:noFill/>
          <a:ln>
            <a:noFill/>
          </a:ln>
        </p:spPr>
      </p:pic>
      <p:pic>
        <p:nvPicPr>
          <p:cNvPr id="120" name="Google Shape;120;p15"/>
          <p:cNvPicPr preferRelativeResize="0"/>
          <p:nvPr/>
        </p:nvPicPr>
        <p:blipFill>
          <a:blip r:embed="rId12">
            <a:alphaModFix/>
          </a:blip>
          <a:stretch>
            <a:fillRect/>
          </a:stretch>
        </p:blipFill>
        <p:spPr>
          <a:xfrm rot="-430874">
            <a:off x="10362412" y="5068891"/>
            <a:ext cx="3032584" cy="1137235"/>
          </a:xfrm>
          <a:prstGeom prst="rect">
            <a:avLst/>
          </a:prstGeom>
          <a:noFill/>
          <a:ln>
            <a:noFill/>
          </a:ln>
        </p:spPr>
      </p:pic>
      <p:pic>
        <p:nvPicPr>
          <p:cNvPr id="121" name="Google Shape;121;p15"/>
          <p:cNvPicPr preferRelativeResize="0"/>
          <p:nvPr/>
        </p:nvPicPr>
        <p:blipFill>
          <a:blip r:embed="rId13">
            <a:alphaModFix/>
          </a:blip>
          <a:stretch>
            <a:fillRect/>
          </a:stretch>
        </p:blipFill>
        <p:spPr>
          <a:xfrm rot="-430874">
            <a:off x="12076887" y="3774777"/>
            <a:ext cx="3032584" cy="1137235"/>
          </a:xfrm>
          <a:prstGeom prst="rect">
            <a:avLst/>
          </a:prstGeom>
          <a:noFill/>
          <a:ln>
            <a:noFill/>
          </a:ln>
        </p:spPr>
      </p:pic>
      <p:pic>
        <p:nvPicPr>
          <p:cNvPr id="122" name="Google Shape;122;p15"/>
          <p:cNvPicPr preferRelativeResize="0"/>
          <p:nvPr/>
        </p:nvPicPr>
        <p:blipFill>
          <a:blip r:embed="rId14">
            <a:alphaModFix/>
          </a:blip>
          <a:stretch>
            <a:fillRect/>
          </a:stretch>
        </p:blipFill>
        <p:spPr>
          <a:xfrm rot="-430874">
            <a:off x="11219649" y="3774777"/>
            <a:ext cx="3032584" cy="1137235"/>
          </a:xfrm>
          <a:prstGeom prst="rect">
            <a:avLst/>
          </a:prstGeom>
          <a:noFill/>
          <a:ln>
            <a:noFill/>
          </a:ln>
        </p:spPr>
      </p:pic>
      <p:pic>
        <p:nvPicPr>
          <p:cNvPr id="123" name="Google Shape;123;p15"/>
          <p:cNvPicPr preferRelativeResize="0"/>
          <p:nvPr/>
        </p:nvPicPr>
        <p:blipFill>
          <a:blip r:embed="rId15">
            <a:alphaModFix/>
          </a:blip>
          <a:stretch>
            <a:fillRect/>
          </a:stretch>
        </p:blipFill>
        <p:spPr>
          <a:xfrm rot="-430874">
            <a:off x="10362412" y="3774777"/>
            <a:ext cx="3032584" cy="1137235"/>
          </a:xfrm>
          <a:prstGeom prst="rect">
            <a:avLst/>
          </a:prstGeom>
          <a:noFill/>
          <a:ln>
            <a:noFill/>
          </a:ln>
        </p:spPr>
      </p:pic>
      <p:pic>
        <p:nvPicPr>
          <p:cNvPr id="124" name="Google Shape;124;p15"/>
          <p:cNvPicPr preferRelativeResize="0"/>
          <p:nvPr/>
        </p:nvPicPr>
        <p:blipFill>
          <a:blip r:embed="rId16">
            <a:alphaModFix/>
          </a:blip>
          <a:stretch>
            <a:fillRect/>
          </a:stretch>
        </p:blipFill>
        <p:spPr>
          <a:xfrm rot="-430874">
            <a:off x="12076887" y="2480663"/>
            <a:ext cx="3032584" cy="1137235"/>
          </a:xfrm>
          <a:prstGeom prst="rect">
            <a:avLst/>
          </a:prstGeom>
          <a:noFill/>
          <a:ln>
            <a:noFill/>
          </a:ln>
        </p:spPr>
      </p:pic>
      <p:pic>
        <p:nvPicPr>
          <p:cNvPr id="125" name="Google Shape;125;p15"/>
          <p:cNvPicPr preferRelativeResize="0"/>
          <p:nvPr/>
        </p:nvPicPr>
        <p:blipFill>
          <a:blip r:embed="rId17">
            <a:alphaModFix/>
          </a:blip>
          <a:stretch>
            <a:fillRect/>
          </a:stretch>
        </p:blipFill>
        <p:spPr>
          <a:xfrm rot="-430874">
            <a:off x="11219662" y="2480651"/>
            <a:ext cx="3032584" cy="1137235"/>
          </a:xfrm>
          <a:prstGeom prst="rect">
            <a:avLst/>
          </a:prstGeom>
          <a:noFill/>
          <a:ln>
            <a:noFill/>
          </a:ln>
        </p:spPr>
      </p:pic>
      <p:pic>
        <p:nvPicPr>
          <p:cNvPr id="126" name="Google Shape;126;p15"/>
          <p:cNvPicPr preferRelativeResize="0"/>
          <p:nvPr/>
        </p:nvPicPr>
        <p:blipFill>
          <a:blip r:embed="rId18">
            <a:alphaModFix/>
          </a:blip>
          <a:stretch>
            <a:fillRect/>
          </a:stretch>
        </p:blipFill>
        <p:spPr>
          <a:xfrm rot="-430874">
            <a:off x="10362412" y="2480651"/>
            <a:ext cx="3032584" cy="1137235"/>
          </a:xfrm>
          <a:prstGeom prst="rect">
            <a:avLst/>
          </a:prstGeom>
          <a:noFill/>
          <a:ln>
            <a:noFill/>
          </a:ln>
        </p:spPr>
      </p:pic>
      <p:pic>
        <p:nvPicPr>
          <p:cNvPr id="127" name="Google Shape;127;p15"/>
          <p:cNvPicPr preferRelativeResize="0"/>
          <p:nvPr/>
        </p:nvPicPr>
        <p:blipFill>
          <a:blip r:embed="rId19">
            <a:alphaModFix/>
          </a:blip>
          <a:stretch>
            <a:fillRect/>
          </a:stretch>
        </p:blipFill>
        <p:spPr>
          <a:xfrm rot="-430874">
            <a:off x="12076887" y="1186555"/>
            <a:ext cx="3032584" cy="1137235"/>
          </a:xfrm>
          <a:prstGeom prst="rect">
            <a:avLst/>
          </a:prstGeom>
          <a:noFill/>
          <a:ln>
            <a:noFill/>
          </a:ln>
        </p:spPr>
      </p:pic>
      <p:pic>
        <p:nvPicPr>
          <p:cNvPr id="128" name="Google Shape;128;p15"/>
          <p:cNvPicPr preferRelativeResize="0"/>
          <p:nvPr/>
        </p:nvPicPr>
        <p:blipFill>
          <a:blip r:embed="rId20">
            <a:alphaModFix/>
          </a:blip>
          <a:stretch>
            <a:fillRect/>
          </a:stretch>
        </p:blipFill>
        <p:spPr>
          <a:xfrm rot="-430868">
            <a:off x="11171903" y="1186544"/>
            <a:ext cx="3032578" cy="1137230"/>
          </a:xfrm>
          <a:prstGeom prst="rect">
            <a:avLst/>
          </a:prstGeom>
          <a:noFill/>
          <a:ln>
            <a:noFill/>
          </a:ln>
        </p:spPr>
      </p:pic>
      <p:pic>
        <p:nvPicPr>
          <p:cNvPr id="129" name="Google Shape;129;p15"/>
          <p:cNvPicPr preferRelativeResize="0"/>
          <p:nvPr/>
        </p:nvPicPr>
        <p:blipFill>
          <a:blip r:embed="rId21">
            <a:alphaModFix/>
          </a:blip>
          <a:stretch>
            <a:fillRect/>
          </a:stretch>
        </p:blipFill>
        <p:spPr>
          <a:xfrm rot="-430871">
            <a:off x="10360619" y="1203760"/>
            <a:ext cx="2940687" cy="11027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16"/>
          <p:cNvSpPr txBox="1"/>
          <p:nvPr/>
        </p:nvSpPr>
        <p:spPr>
          <a:xfrm rot="255763">
            <a:off x="5200620" y="2635524"/>
            <a:ext cx="3257110" cy="5833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omfortaa"/>
                <a:ea typeface="Comfortaa"/>
                <a:cs typeface="Comfortaa"/>
                <a:sym typeface="Comfortaa"/>
              </a:rPr>
              <a:t>Type Your Name</a:t>
            </a:r>
            <a:endParaRPr sz="2400" b="1">
              <a:latin typeface="Comfortaa"/>
              <a:ea typeface="Comfortaa"/>
              <a:cs typeface="Comfortaa"/>
              <a:sym typeface="Comfortaa"/>
            </a:endParaRPr>
          </a:p>
        </p:txBody>
      </p:sp>
      <p:sp>
        <p:nvSpPr>
          <p:cNvPr id="135" name="Google Shape;135;p16"/>
          <p:cNvSpPr txBox="1"/>
          <p:nvPr/>
        </p:nvSpPr>
        <p:spPr>
          <a:xfrm rot="-431317">
            <a:off x="2308131" y="2330566"/>
            <a:ext cx="2011411" cy="582976"/>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Drag Grade Level Tag Here</a:t>
            </a:r>
            <a:endParaRPr>
              <a:solidFill>
                <a:srgbClr val="FFFFFF"/>
              </a:solidFill>
            </a:endParaRPr>
          </a:p>
        </p:txBody>
      </p:sp>
      <p:sp>
        <p:nvSpPr>
          <p:cNvPr id="136" name="Google Shape;136;p16"/>
          <p:cNvSpPr txBox="1"/>
          <p:nvPr/>
        </p:nvSpPr>
        <p:spPr>
          <a:xfrm>
            <a:off x="-3054050" y="544250"/>
            <a:ext cx="2954100" cy="56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This slide is Cover Option #3.</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Click inside the “Type Your Name” text box. Delete what’s there and type your name.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Drag one of the grade-level tags to the black box. If you do not want a grade level tag, you can delete the black box.</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 the text box in the lower right corner, type the school year or another short message. If you don’t want this text box, you can delete it.</a:t>
            </a:r>
            <a:endParaRPr/>
          </a:p>
          <a:p>
            <a:pPr marL="0" lvl="0" indent="0" algn="l" rtl="0">
              <a:spcBef>
                <a:spcPts val="0"/>
              </a:spcBef>
              <a:spcAft>
                <a:spcPts val="0"/>
              </a:spcAft>
              <a:buNone/>
            </a:pPr>
            <a:endParaRPr/>
          </a:p>
          <a:p>
            <a:pPr marL="0" lvl="0" indent="0" algn="l" rtl="0">
              <a:spcBef>
                <a:spcPts val="0"/>
              </a:spcBef>
              <a:spcAft>
                <a:spcPts val="0"/>
              </a:spcAft>
              <a:buNone/>
            </a:pPr>
            <a:r>
              <a:rPr lang="en" i="1">
                <a:solidFill>
                  <a:schemeClr val="dk1"/>
                </a:solidFill>
              </a:rPr>
              <a:t>*Be sure to delete the two cover slides you are NOT using. (To delete a slide, use the left sidebar to click on a slide, and hit “delete.” If you delete the wrong slide, click the “undo” arrow in the toolbar.)</a:t>
            </a:r>
            <a:endParaRPr/>
          </a:p>
        </p:txBody>
      </p:sp>
      <p:sp>
        <p:nvSpPr>
          <p:cNvPr id="137" name="Google Shape;137;p16"/>
          <p:cNvSpPr txBox="1"/>
          <p:nvPr/>
        </p:nvSpPr>
        <p:spPr>
          <a:xfrm rot="1068">
            <a:off x="6790900" y="5361025"/>
            <a:ext cx="1931400" cy="116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omfortaa"/>
                <a:ea typeface="Comfortaa"/>
                <a:cs typeface="Comfortaa"/>
                <a:sym typeface="Comfortaa"/>
              </a:rPr>
              <a:t>Type</a:t>
            </a:r>
            <a:endParaRPr sz="2400" b="1">
              <a:latin typeface="Comfortaa"/>
              <a:ea typeface="Comfortaa"/>
              <a:cs typeface="Comfortaa"/>
              <a:sym typeface="Comfortaa"/>
            </a:endParaRPr>
          </a:p>
        </p:txBody>
      </p:sp>
      <p:pic>
        <p:nvPicPr>
          <p:cNvPr id="138" name="Google Shape;138;p16"/>
          <p:cNvPicPr preferRelativeResize="0"/>
          <p:nvPr/>
        </p:nvPicPr>
        <p:blipFill>
          <a:blip r:embed="rId4">
            <a:alphaModFix/>
          </a:blip>
          <a:stretch>
            <a:fillRect/>
          </a:stretch>
        </p:blipFill>
        <p:spPr>
          <a:xfrm rot="-449650">
            <a:off x="12122847" y="-75120"/>
            <a:ext cx="2940675" cy="1102755"/>
          </a:xfrm>
          <a:prstGeom prst="rect">
            <a:avLst/>
          </a:prstGeom>
          <a:noFill/>
          <a:ln>
            <a:noFill/>
          </a:ln>
        </p:spPr>
      </p:pic>
      <p:pic>
        <p:nvPicPr>
          <p:cNvPr id="139" name="Google Shape;139;p16"/>
          <p:cNvPicPr preferRelativeResize="0"/>
          <p:nvPr/>
        </p:nvPicPr>
        <p:blipFill>
          <a:blip r:embed="rId5">
            <a:alphaModFix/>
          </a:blip>
          <a:stretch>
            <a:fillRect/>
          </a:stretch>
        </p:blipFill>
        <p:spPr>
          <a:xfrm rot="-449649">
            <a:off x="11311352" y="-75121"/>
            <a:ext cx="2940723" cy="1102773"/>
          </a:xfrm>
          <a:prstGeom prst="rect">
            <a:avLst/>
          </a:prstGeom>
          <a:noFill/>
          <a:ln>
            <a:noFill/>
          </a:ln>
        </p:spPr>
      </p:pic>
      <p:pic>
        <p:nvPicPr>
          <p:cNvPr id="140" name="Google Shape;140;p16"/>
          <p:cNvPicPr preferRelativeResize="0"/>
          <p:nvPr/>
        </p:nvPicPr>
        <p:blipFill>
          <a:blip r:embed="rId6">
            <a:alphaModFix/>
          </a:blip>
          <a:stretch>
            <a:fillRect/>
          </a:stretch>
        </p:blipFill>
        <p:spPr>
          <a:xfrm rot="-449650">
            <a:off x="10408373" y="-75128"/>
            <a:ext cx="2940675" cy="1102760"/>
          </a:xfrm>
          <a:prstGeom prst="rect">
            <a:avLst/>
          </a:prstGeom>
          <a:noFill/>
          <a:ln>
            <a:noFill/>
          </a:ln>
        </p:spPr>
      </p:pic>
      <p:pic>
        <p:nvPicPr>
          <p:cNvPr id="141" name="Google Shape;141;p16"/>
          <p:cNvPicPr preferRelativeResize="0"/>
          <p:nvPr/>
        </p:nvPicPr>
        <p:blipFill>
          <a:blip r:embed="rId7">
            <a:alphaModFix/>
          </a:blip>
          <a:stretch>
            <a:fillRect/>
          </a:stretch>
        </p:blipFill>
        <p:spPr>
          <a:xfrm rot="-430874">
            <a:off x="12076887" y="6363005"/>
            <a:ext cx="3032584" cy="1137235"/>
          </a:xfrm>
          <a:prstGeom prst="rect">
            <a:avLst/>
          </a:prstGeom>
          <a:noFill/>
          <a:ln>
            <a:noFill/>
          </a:ln>
        </p:spPr>
      </p:pic>
      <p:pic>
        <p:nvPicPr>
          <p:cNvPr id="142" name="Google Shape;142;p16"/>
          <p:cNvPicPr preferRelativeResize="0"/>
          <p:nvPr/>
        </p:nvPicPr>
        <p:blipFill>
          <a:blip r:embed="rId8">
            <a:alphaModFix/>
          </a:blip>
          <a:stretch>
            <a:fillRect/>
          </a:stretch>
        </p:blipFill>
        <p:spPr>
          <a:xfrm rot="-430874">
            <a:off x="11219649" y="6363005"/>
            <a:ext cx="3032584" cy="1137235"/>
          </a:xfrm>
          <a:prstGeom prst="rect">
            <a:avLst/>
          </a:prstGeom>
          <a:noFill/>
          <a:ln>
            <a:noFill/>
          </a:ln>
        </p:spPr>
      </p:pic>
      <p:pic>
        <p:nvPicPr>
          <p:cNvPr id="143" name="Google Shape;143;p16"/>
          <p:cNvPicPr preferRelativeResize="0"/>
          <p:nvPr/>
        </p:nvPicPr>
        <p:blipFill>
          <a:blip r:embed="rId9">
            <a:alphaModFix/>
          </a:blip>
          <a:stretch>
            <a:fillRect/>
          </a:stretch>
        </p:blipFill>
        <p:spPr>
          <a:xfrm rot="-430874">
            <a:off x="10362412" y="6363005"/>
            <a:ext cx="3032584" cy="1137235"/>
          </a:xfrm>
          <a:prstGeom prst="rect">
            <a:avLst/>
          </a:prstGeom>
          <a:noFill/>
          <a:ln>
            <a:noFill/>
          </a:ln>
        </p:spPr>
      </p:pic>
      <p:pic>
        <p:nvPicPr>
          <p:cNvPr id="144" name="Google Shape;144;p16"/>
          <p:cNvPicPr preferRelativeResize="0"/>
          <p:nvPr/>
        </p:nvPicPr>
        <p:blipFill>
          <a:blip r:embed="rId10">
            <a:alphaModFix/>
          </a:blip>
          <a:stretch>
            <a:fillRect/>
          </a:stretch>
        </p:blipFill>
        <p:spPr>
          <a:xfrm rot="-430874">
            <a:off x="12076887" y="5068891"/>
            <a:ext cx="3032584" cy="1137235"/>
          </a:xfrm>
          <a:prstGeom prst="rect">
            <a:avLst/>
          </a:prstGeom>
          <a:noFill/>
          <a:ln>
            <a:noFill/>
          </a:ln>
        </p:spPr>
      </p:pic>
      <p:pic>
        <p:nvPicPr>
          <p:cNvPr id="145" name="Google Shape;145;p16"/>
          <p:cNvPicPr preferRelativeResize="0"/>
          <p:nvPr/>
        </p:nvPicPr>
        <p:blipFill>
          <a:blip r:embed="rId11">
            <a:alphaModFix/>
          </a:blip>
          <a:stretch>
            <a:fillRect/>
          </a:stretch>
        </p:blipFill>
        <p:spPr>
          <a:xfrm rot="-430874">
            <a:off x="11219662" y="5068891"/>
            <a:ext cx="3032584" cy="1137235"/>
          </a:xfrm>
          <a:prstGeom prst="rect">
            <a:avLst/>
          </a:prstGeom>
          <a:noFill/>
          <a:ln>
            <a:noFill/>
          </a:ln>
        </p:spPr>
      </p:pic>
      <p:pic>
        <p:nvPicPr>
          <p:cNvPr id="146" name="Google Shape;146;p16"/>
          <p:cNvPicPr preferRelativeResize="0"/>
          <p:nvPr/>
        </p:nvPicPr>
        <p:blipFill>
          <a:blip r:embed="rId12">
            <a:alphaModFix/>
          </a:blip>
          <a:stretch>
            <a:fillRect/>
          </a:stretch>
        </p:blipFill>
        <p:spPr>
          <a:xfrm rot="-430874">
            <a:off x="10362412" y="5068891"/>
            <a:ext cx="3032584" cy="1137235"/>
          </a:xfrm>
          <a:prstGeom prst="rect">
            <a:avLst/>
          </a:prstGeom>
          <a:noFill/>
          <a:ln>
            <a:noFill/>
          </a:ln>
        </p:spPr>
      </p:pic>
      <p:pic>
        <p:nvPicPr>
          <p:cNvPr id="147" name="Google Shape;147;p16"/>
          <p:cNvPicPr preferRelativeResize="0"/>
          <p:nvPr/>
        </p:nvPicPr>
        <p:blipFill>
          <a:blip r:embed="rId13">
            <a:alphaModFix/>
          </a:blip>
          <a:stretch>
            <a:fillRect/>
          </a:stretch>
        </p:blipFill>
        <p:spPr>
          <a:xfrm rot="-430874">
            <a:off x="12076887" y="3774777"/>
            <a:ext cx="3032584" cy="1137235"/>
          </a:xfrm>
          <a:prstGeom prst="rect">
            <a:avLst/>
          </a:prstGeom>
          <a:noFill/>
          <a:ln>
            <a:noFill/>
          </a:ln>
        </p:spPr>
      </p:pic>
      <p:pic>
        <p:nvPicPr>
          <p:cNvPr id="148" name="Google Shape;148;p16"/>
          <p:cNvPicPr preferRelativeResize="0"/>
          <p:nvPr/>
        </p:nvPicPr>
        <p:blipFill>
          <a:blip r:embed="rId14">
            <a:alphaModFix/>
          </a:blip>
          <a:stretch>
            <a:fillRect/>
          </a:stretch>
        </p:blipFill>
        <p:spPr>
          <a:xfrm rot="-430874">
            <a:off x="11219649" y="3774777"/>
            <a:ext cx="3032584" cy="1137235"/>
          </a:xfrm>
          <a:prstGeom prst="rect">
            <a:avLst/>
          </a:prstGeom>
          <a:noFill/>
          <a:ln>
            <a:noFill/>
          </a:ln>
        </p:spPr>
      </p:pic>
      <p:pic>
        <p:nvPicPr>
          <p:cNvPr id="149" name="Google Shape;149;p16"/>
          <p:cNvPicPr preferRelativeResize="0"/>
          <p:nvPr/>
        </p:nvPicPr>
        <p:blipFill>
          <a:blip r:embed="rId15">
            <a:alphaModFix/>
          </a:blip>
          <a:stretch>
            <a:fillRect/>
          </a:stretch>
        </p:blipFill>
        <p:spPr>
          <a:xfrm rot="-430874">
            <a:off x="10362412" y="3774777"/>
            <a:ext cx="3032584" cy="1137235"/>
          </a:xfrm>
          <a:prstGeom prst="rect">
            <a:avLst/>
          </a:prstGeom>
          <a:noFill/>
          <a:ln>
            <a:noFill/>
          </a:ln>
        </p:spPr>
      </p:pic>
      <p:pic>
        <p:nvPicPr>
          <p:cNvPr id="150" name="Google Shape;150;p16"/>
          <p:cNvPicPr preferRelativeResize="0"/>
          <p:nvPr/>
        </p:nvPicPr>
        <p:blipFill>
          <a:blip r:embed="rId16">
            <a:alphaModFix/>
          </a:blip>
          <a:stretch>
            <a:fillRect/>
          </a:stretch>
        </p:blipFill>
        <p:spPr>
          <a:xfrm rot="-430874">
            <a:off x="12076887" y="2480663"/>
            <a:ext cx="3032584" cy="1137235"/>
          </a:xfrm>
          <a:prstGeom prst="rect">
            <a:avLst/>
          </a:prstGeom>
          <a:noFill/>
          <a:ln>
            <a:noFill/>
          </a:ln>
        </p:spPr>
      </p:pic>
      <p:pic>
        <p:nvPicPr>
          <p:cNvPr id="151" name="Google Shape;151;p16"/>
          <p:cNvPicPr preferRelativeResize="0"/>
          <p:nvPr/>
        </p:nvPicPr>
        <p:blipFill>
          <a:blip r:embed="rId17">
            <a:alphaModFix/>
          </a:blip>
          <a:stretch>
            <a:fillRect/>
          </a:stretch>
        </p:blipFill>
        <p:spPr>
          <a:xfrm rot="-430874">
            <a:off x="11219662" y="2480651"/>
            <a:ext cx="3032584" cy="1137235"/>
          </a:xfrm>
          <a:prstGeom prst="rect">
            <a:avLst/>
          </a:prstGeom>
          <a:noFill/>
          <a:ln>
            <a:noFill/>
          </a:ln>
        </p:spPr>
      </p:pic>
      <p:pic>
        <p:nvPicPr>
          <p:cNvPr id="152" name="Google Shape;152;p16"/>
          <p:cNvPicPr preferRelativeResize="0"/>
          <p:nvPr/>
        </p:nvPicPr>
        <p:blipFill>
          <a:blip r:embed="rId18">
            <a:alphaModFix/>
          </a:blip>
          <a:stretch>
            <a:fillRect/>
          </a:stretch>
        </p:blipFill>
        <p:spPr>
          <a:xfrm rot="-430874">
            <a:off x="10362412" y="2480651"/>
            <a:ext cx="3032584" cy="1137235"/>
          </a:xfrm>
          <a:prstGeom prst="rect">
            <a:avLst/>
          </a:prstGeom>
          <a:noFill/>
          <a:ln>
            <a:noFill/>
          </a:ln>
        </p:spPr>
      </p:pic>
      <p:pic>
        <p:nvPicPr>
          <p:cNvPr id="153" name="Google Shape;153;p16"/>
          <p:cNvPicPr preferRelativeResize="0"/>
          <p:nvPr/>
        </p:nvPicPr>
        <p:blipFill>
          <a:blip r:embed="rId19">
            <a:alphaModFix/>
          </a:blip>
          <a:stretch>
            <a:fillRect/>
          </a:stretch>
        </p:blipFill>
        <p:spPr>
          <a:xfrm rot="-430874">
            <a:off x="12076887" y="1186555"/>
            <a:ext cx="3032584" cy="1137235"/>
          </a:xfrm>
          <a:prstGeom prst="rect">
            <a:avLst/>
          </a:prstGeom>
          <a:noFill/>
          <a:ln>
            <a:noFill/>
          </a:ln>
        </p:spPr>
      </p:pic>
      <p:pic>
        <p:nvPicPr>
          <p:cNvPr id="154" name="Google Shape;154;p16"/>
          <p:cNvPicPr preferRelativeResize="0"/>
          <p:nvPr/>
        </p:nvPicPr>
        <p:blipFill>
          <a:blip r:embed="rId20">
            <a:alphaModFix/>
          </a:blip>
          <a:stretch>
            <a:fillRect/>
          </a:stretch>
        </p:blipFill>
        <p:spPr>
          <a:xfrm rot="-430868">
            <a:off x="11171903" y="1186544"/>
            <a:ext cx="3032578" cy="1137230"/>
          </a:xfrm>
          <a:prstGeom prst="rect">
            <a:avLst/>
          </a:prstGeom>
          <a:noFill/>
          <a:ln>
            <a:noFill/>
          </a:ln>
        </p:spPr>
      </p:pic>
      <p:pic>
        <p:nvPicPr>
          <p:cNvPr id="155" name="Google Shape;155;p16"/>
          <p:cNvPicPr preferRelativeResize="0"/>
          <p:nvPr/>
        </p:nvPicPr>
        <p:blipFill>
          <a:blip r:embed="rId21">
            <a:alphaModFix/>
          </a:blip>
          <a:stretch>
            <a:fillRect/>
          </a:stretch>
        </p:blipFill>
        <p:spPr>
          <a:xfrm rot="-430871">
            <a:off x="10360619" y="1203760"/>
            <a:ext cx="2940687" cy="11027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17"/>
          <p:cNvSpPr txBox="1"/>
          <p:nvPr/>
        </p:nvSpPr>
        <p:spPr>
          <a:xfrm rot="1023">
            <a:off x="5219676" y="2140350"/>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1" name="Google Shape;161;p17"/>
          <p:cNvSpPr txBox="1"/>
          <p:nvPr/>
        </p:nvSpPr>
        <p:spPr>
          <a:xfrm rot="1064">
            <a:off x="5374650" y="2505341"/>
            <a:ext cx="38766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2" name="Google Shape;162;p17"/>
          <p:cNvSpPr txBox="1"/>
          <p:nvPr/>
        </p:nvSpPr>
        <p:spPr>
          <a:xfrm rot="1023">
            <a:off x="5219625" y="2870333"/>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3" name="Google Shape;163;p17"/>
          <p:cNvSpPr txBox="1"/>
          <p:nvPr/>
        </p:nvSpPr>
        <p:spPr>
          <a:xfrm rot="1023">
            <a:off x="5219676" y="3235324"/>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4" name="Google Shape;164;p17"/>
          <p:cNvSpPr txBox="1"/>
          <p:nvPr/>
        </p:nvSpPr>
        <p:spPr>
          <a:xfrm rot="1134">
            <a:off x="5612675" y="3600315"/>
            <a:ext cx="3638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5" name="Google Shape;165;p17"/>
          <p:cNvSpPr txBox="1"/>
          <p:nvPr/>
        </p:nvSpPr>
        <p:spPr>
          <a:xfrm rot="955">
            <a:off x="3850650" y="4273099"/>
            <a:ext cx="54006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6" name="Google Shape;166;p17"/>
          <p:cNvSpPr txBox="1"/>
          <p:nvPr/>
        </p:nvSpPr>
        <p:spPr>
          <a:xfrm rot="1116">
            <a:off x="3267050" y="6246800"/>
            <a:ext cx="2772000" cy="7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7" name="Google Shape;167;p17"/>
          <p:cNvSpPr txBox="1"/>
          <p:nvPr/>
        </p:nvSpPr>
        <p:spPr>
          <a:xfrm rot="1134">
            <a:off x="1285850" y="5198900"/>
            <a:ext cx="1819500" cy="17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8" name="Google Shape;168;p17"/>
          <p:cNvSpPr txBox="1"/>
          <p:nvPr/>
        </p:nvSpPr>
        <p:spPr>
          <a:xfrm rot="-274745">
            <a:off x="6079204" y="5462265"/>
            <a:ext cx="3318091" cy="11301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9" name="Google Shape;169;p17"/>
          <p:cNvSpPr txBox="1"/>
          <p:nvPr/>
        </p:nvSpPr>
        <p:spPr>
          <a:xfrm>
            <a:off x="-3623875" y="544250"/>
            <a:ext cx="3533700" cy="6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Bit About Me”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Insert a photo of yourself for the “selfie” box. Here are two ways:</a:t>
            </a:r>
            <a:endParaRPr/>
          </a:p>
          <a:p>
            <a:pPr marL="914400" lvl="0" indent="-317500" algn="l" rtl="0">
              <a:spcBef>
                <a:spcPts val="0"/>
              </a:spcBef>
              <a:spcAft>
                <a:spcPts val="0"/>
              </a:spcAft>
              <a:buSzPts val="1400"/>
              <a:buAutoNum type="arabicPeriod"/>
            </a:pPr>
            <a:r>
              <a:rPr lang="en"/>
              <a:t>If you have a photo saved on your device: Go to “Insert Image” in the toolbar. Then “Upload from computer.” Find the photo.</a:t>
            </a:r>
            <a:endParaRPr/>
          </a:p>
          <a:p>
            <a:pPr marL="914400" lvl="0" indent="-317500" algn="l" rtl="0">
              <a:spcBef>
                <a:spcPts val="0"/>
              </a:spcBef>
              <a:spcAft>
                <a:spcPts val="0"/>
              </a:spcAft>
              <a:buSzPts val="1400"/>
              <a:buAutoNum type="arabicPeriod"/>
            </a:pPr>
            <a:r>
              <a:rPr lang="en"/>
              <a:t>If you want to take a selfie right now: Go to “Insert Image” in the toolbar. Then “Camera.” Take a picture of yourself with your device.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Make your photo fit into the box:</a:t>
            </a:r>
            <a:endParaRPr/>
          </a:p>
          <a:p>
            <a:pPr marL="914400" lvl="1" indent="-317500" algn="l" rtl="0">
              <a:spcBef>
                <a:spcPts val="0"/>
              </a:spcBef>
              <a:spcAft>
                <a:spcPts val="0"/>
              </a:spcAft>
              <a:buSzPts val="1400"/>
              <a:buChar char="○"/>
            </a:pPr>
            <a:r>
              <a:rPr lang="en"/>
              <a:t>Crop: Use the cropping tool from the toolbar to cut off parts of the photo.</a:t>
            </a:r>
            <a:endParaRPr/>
          </a:p>
          <a:p>
            <a:pPr marL="914400" lvl="1" indent="-317500" algn="l" rtl="0">
              <a:spcBef>
                <a:spcPts val="0"/>
              </a:spcBef>
              <a:spcAft>
                <a:spcPts val="0"/>
              </a:spcAft>
              <a:buSzPts val="1400"/>
              <a:buChar char="○"/>
            </a:pPr>
            <a:r>
              <a:rPr lang="en"/>
              <a:t>Shrink/enlarge: When the photo is selected, pull the blue “handles” in the corners of the photo to change the size.</a:t>
            </a:r>
            <a:endParaRPr/>
          </a:p>
          <a:p>
            <a:pPr marL="914400" lvl="1" indent="-317500" algn="l" rtl="0">
              <a:spcBef>
                <a:spcPts val="0"/>
              </a:spcBef>
              <a:spcAft>
                <a:spcPts val="0"/>
              </a:spcAft>
              <a:buSzPts val="1400"/>
              <a:buChar char="○"/>
            </a:pPr>
            <a:r>
              <a:rPr lang="en"/>
              <a:t>Turn: To match the angle of the box, move the circular blue “handle” attached to the top of the image. This will rotate the image.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18"/>
          <p:cNvSpPr txBox="1"/>
          <p:nvPr/>
        </p:nvSpPr>
        <p:spPr>
          <a:xfrm rot="1947">
            <a:off x="7670675" y="3165350"/>
            <a:ext cx="1588800" cy="27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 Type</a:t>
            </a:r>
            <a:endParaRPr sz="1600">
              <a:latin typeface="Comfortaa"/>
              <a:ea typeface="Comfortaa"/>
              <a:cs typeface="Comfortaa"/>
              <a:sym typeface="Comfortaa"/>
            </a:endParaRPr>
          </a:p>
        </p:txBody>
      </p:sp>
      <p:sp>
        <p:nvSpPr>
          <p:cNvPr id="175" name="Google Shape;175;p18"/>
          <p:cNvSpPr txBox="1"/>
          <p:nvPr/>
        </p:nvSpPr>
        <p:spPr>
          <a:xfrm>
            <a:off x="-3713600" y="544250"/>
            <a:ext cx="3623700" cy="6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“Our Classroom”</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Create your classroom map with the shape tool.</a:t>
            </a:r>
            <a:endParaRPr/>
          </a:p>
          <a:p>
            <a:pPr marL="914400" lvl="1" indent="-317500" algn="l" rtl="0">
              <a:spcBef>
                <a:spcPts val="0"/>
              </a:spcBef>
              <a:spcAft>
                <a:spcPts val="0"/>
              </a:spcAft>
              <a:buSzPts val="1400"/>
              <a:buChar char="○"/>
            </a:pPr>
            <a:r>
              <a:rPr lang="en"/>
              <a:t>Add shapes to represent the important parts of your classroom. </a:t>
            </a:r>
            <a:endParaRPr/>
          </a:p>
          <a:p>
            <a:pPr marL="914400" lvl="1" indent="-317500" algn="l" rtl="0">
              <a:spcBef>
                <a:spcPts val="0"/>
              </a:spcBef>
              <a:spcAft>
                <a:spcPts val="0"/>
              </a:spcAft>
              <a:buSzPts val="1400"/>
              <a:buChar char="○"/>
            </a:pPr>
            <a:r>
              <a:rPr lang="en"/>
              <a:t>You don’t have to make the shapes look exactly like the real object. For example, maybe you use a triangle to represent the teacher chair.</a:t>
            </a:r>
            <a:endParaRPr/>
          </a:p>
          <a:p>
            <a:pPr marL="914400" lvl="1" indent="-317500" algn="l" rtl="0">
              <a:spcBef>
                <a:spcPts val="0"/>
              </a:spcBef>
              <a:spcAft>
                <a:spcPts val="0"/>
              </a:spcAft>
              <a:buSzPts val="1400"/>
              <a:buChar char="○"/>
            </a:pPr>
            <a:r>
              <a:rPr lang="en"/>
              <a:t>Change a shape’s fill-color to help objects stand out from each other.</a:t>
            </a:r>
            <a:endParaRPr/>
          </a:p>
          <a:p>
            <a:pPr marL="914400" lvl="1" indent="-317500" algn="l" rtl="0">
              <a:spcBef>
                <a:spcPts val="0"/>
              </a:spcBef>
              <a:spcAft>
                <a:spcPts val="0"/>
              </a:spcAft>
              <a:buSzPts val="1400"/>
              <a:buChar char="○"/>
            </a:pPr>
            <a:r>
              <a:rPr lang="en"/>
              <a:t>Add a mini-version of the shape to your “Key.” </a:t>
            </a:r>
            <a:endParaRPr/>
          </a:p>
          <a:p>
            <a:pPr marL="1371600" lvl="2" indent="-317500" algn="l" rtl="0">
              <a:spcBef>
                <a:spcPts val="0"/>
              </a:spcBef>
              <a:spcAft>
                <a:spcPts val="0"/>
              </a:spcAft>
              <a:buSzPts val="1400"/>
              <a:buChar char="■"/>
            </a:pPr>
            <a:r>
              <a:rPr lang="en"/>
              <a:t>You can hit “Ctrl + C” to copy a shape and “Ctrl + V” to paste another copy of it.</a:t>
            </a:r>
            <a:endParaRPr/>
          </a:p>
          <a:p>
            <a:pPr marL="914400" lvl="1" indent="-317500" algn="l" rtl="0">
              <a:spcBef>
                <a:spcPts val="0"/>
              </a:spcBef>
              <a:spcAft>
                <a:spcPts val="0"/>
              </a:spcAft>
              <a:buSzPts val="1400"/>
              <a:buChar char="○"/>
            </a:pPr>
            <a:r>
              <a:rPr lang="en"/>
              <a:t>Don’t forget to drag the star and heart onto your map! (If the star and heart are “hiding” behind shapes you added, do this:</a:t>
            </a:r>
            <a:endParaRPr/>
          </a:p>
          <a:p>
            <a:pPr marL="1371600" lvl="2" indent="-317500" algn="l" rtl="0">
              <a:spcBef>
                <a:spcPts val="0"/>
              </a:spcBef>
              <a:spcAft>
                <a:spcPts val="0"/>
              </a:spcAft>
              <a:buSzPts val="1400"/>
              <a:buChar char="■"/>
            </a:pPr>
            <a:r>
              <a:rPr lang="en"/>
              <a:t>Select the start or heart. Go to “Arrange” in the Menu bar. Then “Order,” and “Bring to Front.”</a:t>
            </a:r>
            <a:endParaRPr/>
          </a:p>
        </p:txBody>
      </p:sp>
      <p:pic>
        <p:nvPicPr>
          <p:cNvPr id="176" name="Google Shape;176;p18"/>
          <p:cNvPicPr preferRelativeResize="0"/>
          <p:nvPr/>
        </p:nvPicPr>
        <p:blipFill>
          <a:blip r:embed="rId4">
            <a:alphaModFix/>
          </a:blip>
          <a:stretch>
            <a:fillRect/>
          </a:stretch>
        </p:blipFill>
        <p:spPr>
          <a:xfrm>
            <a:off x="10168750" y="6466725"/>
            <a:ext cx="416725" cy="377950"/>
          </a:xfrm>
          <a:prstGeom prst="rect">
            <a:avLst/>
          </a:prstGeom>
          <a:noFill/>
          <a:ln>
            <a:noFill/>
          </a:ln>
        </p:spPr>
      </p:pic>
      <p:pic>
        <p:nvPicPr>
          <p:cNvPr id="177" name="Google Shape;177;p18"/>
          <p:cNvPicPr preferRelativeResize="0"/>
          <p:nvPr/>
        </p:nvPicPr>
        <p:blipFill>
          <a:blip r:embed="rId5">
            <a:alphaModFix/>
          </a:blip>
          <a:stretch>
            <a:fillRect/>
          </a:stretch>
        </p:blipFill>
        <p:spPr>
          <a:xfrm>
            <a:off x="10168750" y="5867300"/>
            <a:ext cx="416725" cy="404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19"/>
          <p:cNvSpPr txBox="1"/>
          <p:nvPr/>
        </p:nvSpPr>
        <p:spPr>
          <a:xfrm rot="2184">
            <a:off x="1438627" y="2490076"/>
            <a:ext cx="1888800" cy="15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3" name="Google Shape;183;p19"/>
          <p:cNvSpPr txBox="1"/>
          <p:nvPr/>
        </p:nvSpPr>
        <p:spPr>
          <a:xfrm rot="2223">
            <a:off x="3694149" y="2619750"/>
            <a:ext cx="2319300" cy="7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4" name="Google Shape;184;p19"/>
          <p:cNvSpPr txBox="1"/>
          <p:nvPr/>
        </p:nvSpPr>
        <p:spPr>
          <a:xfrm rot="2250">
            <a:off x="3846549" y="4109650"/>
            <a:ext cx="2749801" cy="10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5" name="Google Shape;185;p19"/>
          <p:cNvSpPr txBox="1"/>
          <p:nvPr/>
        </p:nvSpPr>
        <p:spPr>
          <a:xfrm rot="2372">
            <a:off x="6879324" y="5193400"/>
            <a:ext cx="2174401" cy="14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6" name="Google Shape;186;p19"/>
          <p:cNvSpPr txBox="1"/>
          <p:nvPr/>
        </p:nvSpPr>
        <p:spPr>
          <a:xfrm rot="321111">
            <a:off x="1509507" y="5070715"/>
            <a:ext cx="1749728" cy="15293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7" name="Google Shape;187;p19"/>
          <p:cNvSpPr txBox="1"/>
          <p:nvPr/>
        </p:nvSpPr>
        <p:spPr>
          <a:xfrm rot="-149021">
            <a:off x="6994010" y="2734832"/>
            <a:ext cx="2159929" cy="1633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8" name="Google Shape;188;p19"/>
          <p:cNvSpPr txBox="1"/>
          <p:nvPr/>
        </p:nvSpPr>
        <p:spPr>
          <a:xfrm rot="-143370">
            <a:off x="3582274" y="6112427"/>
            <a:ext cx="2820653" cy="8293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9" name="Google Shape;189;p19"/>
          <p:cNvSpPr txBox="1"/>
          <p:nvPr/>
        </p:nvSpPr>
        <p:spPr>
          <a:xfrm>
            <a:off x="-3054050" y="544250"/>
            <a:ext cx="2954100" cy="9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Day in the Life”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0"/>
          <p:cNvSpPr txBox="1"/>
          <p:nvPr/>
        </p:nvSpPr>
        <p:spPr>
          <a:xfrm rot="2409">
            <a:off x="1411975" y="2749775"/>
            <a:ext cx="3424201" cy="11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5" name="Google Shape;195;p20"/>
          <p:cNvSpPr txBox="1"/>
          <p:nvPr/>
        </p:nvSpPr>
        <p:spPr>
          <a:xfrm rot="-190092">
            <a:off x="1554992" y="4272055"/>
            <a:ext cx="4917917" cy="86295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6" name="Google Shape;196;p20"/>
          <p:cNvSpPr txBox="1"/>
          <p:nvPr/>
        </p:nvSpPr>
        <p:spPr>
          <a:xfrm rot="2451">
            <a:off x="1271000" y="5797475"/>
            <a:ext cx="2524801" cy="11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7" name="Google Shape;197;p20"/>
          <p:cNvSpPr txBox="1"/>
          <p:nvPr/>
        </p:nvSpPr>
        <p:spPr>
          <a:xfrm rot="2358">
            <a:off x="3869425" y="5797475"/>
            <a:ext cx="2623801" cy="11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8" name="Google Shape;198;p20"/>
          <p:cNvSpPr txBox="1"/>
          <p:nvPr/>
        </p:nvSpPr>
        <p:spPr>
          <a:xfrm rot="2551">
            <a:off x="6856450" y="5473625"/>
            <a:ext cx="2425801" cy="13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9" name="Google Shape;199;p20"/>
          <p:cNvSpPr txBox="1"/>
          <p:nvPr/>
        </p:nvSpPr>
        <p:spPr>
          <a:xfrm>
            <a:off x="-3054050" y="544250"/>
            <a:ext cx="29541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“Teacher Feature”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 about your teacher.</a:t>
            </a:r>
            <a:endParaRPr/>
          </a:p>
        </p:txBody>
      </p:sp>
      <p:sp>
        <p:nvSpPr>
          <p:cNvPr id="200" name="Google Shape;200;p20"/>
          <p:cNvSpPr txBox="1"/>
          <p:nvPr/>
        </p:nvSpPr>
        <p:spPr>
          <a:xfrm rot="243446">
            <a:off x="7633932" y="3449495"/>
            <a:ext cx="1390686" cy="4252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21"/>
          <p:cNvSpPr txBox="1"/>
          <p:nvPr/>
        </p:nvSpPr>
        <p:spPr>
          <a:xfrm rot="2484">
            <a:off x="1362449" y="3146625"/>
            <a:ext cx="4982401" cy="11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06" name="Google Shape;206;p21"/>
          <p:cNvSpPr txBox="1"/>
          <p:nvPr/>
        </p:nvSpPr>
        <p:spPr>
          <a:xfrm rot="2501">
            <a:off x="1362449" y="4556175"/>
            <a:ext cx="4536601" cy="11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07" name="Google Shape;207;p21"/>
          <p:cNvSpPr txBox="1"/>
          <p:nvPr/>
        </p:nvSpPr>
        <p:spPr>
          <a:xfrm rot="2572">
            <a:off x="1362449" y="6183050"/>
            <a:ext cx="4410901" cy="79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Comfortaa"/>
                <a:ea typeface="Comfortaa"/>
                <a:cs typeface="Comfortaa"/>
                <a:sym typeface="Comfortaa"/>
              </a:rPr>
              <a:t>Type</a:t>
            </a:r>
            <a:endParaRPr sz="2400">
              <a:latin typeface="Comfortaa"/>
              <a:ea typeface="Comfortaa"/>
              <a:cs typeface="Comfortaa"/>
              <a:sym typeface="Comfortaa"/>
            </a:endParaRPr>
          </a:p>
        </p:txBody>
      </p:sp>
      <p:sp>
        <p:nvSpPr>
          <p:cNvPr id="208" name="Google Shape;208;p21"/>
          <p:cNvSpPr txBox="1"/>
          <p:nvPr/>
        </p:nvSpPr>
        <p:spPr>
          <a:xfrm rot="1968">
            <a:off x="7572750" y="1668750"/>
            <a:ext cx="10482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09" name="Google Shape;209;p21"/>
          <p:cNvSpPr txBox="1"/>
          <p:nvPr/>
        </p:nvSpPr>
        <p:spPr>
          <a:xfrm rot="2405">
            <a:off x="7115550" y="21901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10" name="Google Shape;210;p21"/>
          <p:cNvSpPr txBox="1"/>
          <p:nvPr/>
        </p:nvSpPr>
        <p:spPr>
          <a:xfrm rot="2405">
            <a:off x="8325225" y="21901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11" name="Google Shape;211;p21"/>
          <p:cNvSpPr txBox="1"/>
          <p:nvPr/>
        </p:nvSpPr>
        <p:spPr>
          <a:xfrm rot="2405">
            <a:off x="8325225" y="284737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12" name="Google Shape;212;p21"/>
          <p:cNvSpPr txBox="1"/>
          <p:nvPr/>
        </p:nvSpPr>
        <p:spPr>
          <a:xfrm rot="2405">
            <a:off x="8096600" y="34525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13" name="Google Shape;213;p21"/>
          <p:cNvSpPr txBox="1"/>
          <p:nvPr/>
        </p:nvSpPr>
        <p:spPr>
          <a:xfrm rot="2405">
            <a:off x="7920400" y="405772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14" name="Google Shape;214;p21"/>
          <p:cNvSpPr txBox="1"/>
          <p:nvPr/>
        </p:nvSpPr>
        <p:spPr>
          <a:xfrm>
            <a:off x="-3054050" y="544250"/>
            <a:ext cx="2954100" cy="30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“What A Class” Option #1</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Use this slide if you have a photo of your class to add to the photo box. If not, you might want to use the next slide instead of this one.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Fill out all the text boxes.</a:t>
            </a:r>
            <a:endParaRPr/>
          </a:p>
          <a:p>
            <a:pPr marL="0" lvl="0" indent="0" algn="l" rtl="0">
              <a:spcBef>
                <a:spcPts val="0"/>
              </a:spcBef>
              <a:spcAft>
                <a:spcPts val="0"/>
              </a:spcAft>
              <a:buNone/>
            </a:pPr>
            <a:endParaRPr/>
          </a:p>
          <a:p>
            <a:pPr marL="0" lvl="0" indent="0" algn="l" rtl="0">
              <a:spcBef>
                <a:spcPts val="0"/>
              </a:spcBef>
              <a:spcAft>
                <a:spcPts val="0"/>
              </a:spcAft>
              <a:buNone/>
            </a:pPr>
            <a:r>
              <a:rPr lang="en" i="1"/>
              <a:t>*Be sure to delete the “What A Class” slide that you are NOT using.</a:t>
            </a:r>
            <a:endParaRPr i="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2231</Words>
  <Application>Microsoft Office PowerPoint</Application>
  <PresentationFormat>Custom</PresentationFormat>
  <Paragraphs>317</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Courier New</vt:lpstr>
      <vt:lpstr>Comfortaa</vt:lpstr>
      <vt:lpstr>Arial</vt:lpstr>
      <vt:lpstr>Oswald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Alley</dc:creator>
  <cp:lastModifiedBy>Amanda Stevens</cp:lastModifiedBy>
  <cp:revision>1</cp:revision>
  <dcterms:modified xsi:type="dcterms:W3CDTF">2020-05-09T16:41:21Z</dcterms:modified>
</cp:coreProperties>
</file>