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06BB-EB3F-FD45-AB42-56EA4544715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Huddleston</dc:creator>
  <cp:lastModifiedBy>Ariane Huddleston</cp:lastModifiedBy>
  <cp:revision>2</cp:revision>
  <dcterms:created xsi:type="dcterms:W3CDTF">2014-01-04T15:20:02Z</dcterms:created>
  <dcterms:modified xsi:type="dcterms:W3CDTF">2016-01-23T03:02:19Z</dcterms:modified>
</cp:coreProperties>
</file>